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7" r:id="rId5"/>
    <p:sldId id="271" r:id="rId6"/>
    <p:sldId id="272" r:id="rId7"/>
    <p:sldId id="277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0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7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1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9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3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9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0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8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0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93859-ACA3-4500-9407-EC3AE2C5579D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4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digitalwildlife.co.uk/mammals/roe.htm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onekind.org/be_inspired/animals_a_z/beav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://www.hiltonpond.org/ThisWeek030222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err="1" smtClean="0">
                <a:solidFill>
                  <a:schemeClr val="bg1">
                    <a:lumMod val="50000"/>
                  </a:schemeClr>
                </a:solidFill>
              </a:rPr>
              <a:t>Vertebrates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Horák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0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Biotics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20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Biotic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Insect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b="1" dirty="0" smtClean="0"/>
              <a:t>Game </a:t>
            </a:r>
            <a:r>
              <a:rPr lang="cs-CZ" b="1" dirty="0" err="1" smtClean="0"/>
              <a:t>stocks</a:t>
            </a:r>
            <a:r>
              <a:rPr lang="cs-CZ" b="1" dirty="0" smtClean="0"/>
              <a:t> </a:t>
            </a:r>
            <a:r>
              <a:rPr lang="cs-CZ" b="1" dirty="0" err="1" smtClean="0"/>
              <a:t>etc</a:t>
            </a:r>
            <a:r>
              <a:rPr lang="cs-CZ" b="1" dirty="0" smtClean="0"/>
              <a:t>.</a:t>
            </a:r>
          </a:p>
          <a:p>
            <a:pPr lvl="1"/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Weeds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Fungi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3870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Wild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ungulates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2" name="Obdélník 2051"/>
          <p:cNvSpPr/>
          <p:nvPr/>
        </p:nvSpPr>
        <p:spPr>
          <a:xfrm>
            <a:off x="4748956" y="5085184"/>
            <a:ext cx="2338235" cy="1572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681" y="1484785"/>
            <a:ext cx="7080272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2843808" y="5661248"/>
            <a:ext cx="3600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5738053" y="5661248"/>
            <a:ext cx="279438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3923928" y="5854250"/>
            <a:ext cx="31632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635896" y="6021288"/>
            <a:ext cx="18696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203848" y="6165304"/>
            <a:ext cx="345638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3534846" y="6381328"/>
            <a:ext cx="384546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932040" y="6525344"/>
            <a:ext cx="230425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3534846" y="6657589"/>
            <a:ext cx="175723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8026950" y="6657589"/>
            <a:ext cx="10095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3403917" y="6809989"/>
            <a:ext cx="181615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9" name="Picture 5" descr="http://www.naturfoto.cz/fotografie/ostatni/jelen-lesni-56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0635" cy="116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utoShape 7" descr="data:image/jpeg;base64,/9j/4AAQSkZJRgABAQAAAQABAAD/2wCEAAkGBxISEhQUEhIVFBUQFA8QFBQUFBQQFRQVFBQWFhUUFRUYHCggGBolHBQUIjEiJSkrLi4uFx8zODMsNygtLisBCgoKDg0OGxAQGiwkHyQsLCwsLCwsLCwsLCwsLCwsLCwsLCwsLCwsLCwsLCwsLCwsLCwsLCwsLCwsLCwsLCwsLP/AABEIALcBEwMBIgACEQEDEQH/xAAbAAACAwEBAQAAAAAAAAAAAAACAwABBAUGB//EADoQAAEDAgQEBQIFBAEDBQAAAAEAAhEDIQQSMUEFE1FhInGBkaEUMgZCscHwI1LR8WIVU+EkM3KS0v/EABkBAAMBAQEAAAAAAAAAAAAAAAABAgMEBf/EACQRAAICAgICAwADAQAAAAAAAAABAhESIQMxE0EEIlEzYXEy/9oADAMBAAIRAxEAPwBysFUSpK4zMuVSouUzJWFlq0IcrzIsVhKilmopmRYZBBHCUCjlFjsj1TXKOCoMSsTY0PQOeplQ5EWFsAuUD0wMUNFInYAqqZ0XIU5CLD7FB6mdMFFFykbCpCs6ouTuUrFFGwqRnzKwVo+nVigimPCQkK4WltBWcOjFl4Mx5VBTWwUU1uHTwYeJswclWKS6BopZpIxK8JmFJUaS2BimRPAa4TEKSIUFuZTCcKQTwKXCcvkKLolgUTwK8KORCkLXyVfISoxwZjLUJatvJV8hKhYMxBivlrb9Oi5CMQXEzCKSMUVubh09uGTxLXCczkqxSXTOHUGHTxK8RgbQR8hdFtAJlfDhob1c0PPqTHwAfVPErxHKNJByl1sJhw9+Xq2p7hjiD7gLNAKWIvGjIKasMWmFRRQ/GjPkV8tMIUARQYIAU0YopjWogUUh4IBtBEKCY1wTJCaopJChSCnKRueEvmp2h3EY2mFHMVNerL0aDQBaiVSqcUWFhEIeSo1yc0otDTQo0kGRaHlJlFhaI0KjUVlZ6hSciXIIvUSZUU5E5m7lhQ0grzIX1FpaNNFBgRtphJNVE2spyROSG5EBsqNZJfUSckJzSHhyaxy55qFEyqUsxLkR0CUHMWY1CsWKxoYRmDoMXAzRMxIF9joCnkVnZ2G1Fvx/LFRrXl0NbRBgAjKGNkG4IOugOy4FKqHCQZa4G7TqNDB66+q1VzUBiq7O7Kwl4BaH2jMG7SQU89Blas0YepyxUfvTa6m3bNUeC0Dy1JjYLAx40kSACRuJ0/QpeOrvYHNcA7kmGtAguqPAjMfIsE7Akrzf4fqk1cweXB1Wo1ziP/csWvLejM5AHan5QmFbPWKijSyVDZDZChIVqOCVk5MAuQuciIUDErJ2SmCnBLCsuTTKToqo5Kzo3JZCVkN7HNeizpIRQnZWTHB6hckwQqJRYZMZmViqkEqBFhbHOqoeYghCECtjS5A4qwhKLHYKiEqJWSagUJKtSFRVsAqkZQhSSQFSFYCsBFBQstUaEwtQIFQaxY6hmg/2z1uDrpebAgi+sarUUBRdDTaZzsAyr/XDG5qlMNqtiHCqywIcABmfsCAHWbPfr1MS6q5vhaCaFCbjMDEEOAvAOY6HfS6EYgsY+YIa11SSMz2BjTJpGQWmLdOy8x+HeGsNY1n1ART/AKtZ5IawFw+1xc0gybaaH0W8VkrOi0+jsUcc+pjXNALabauIc95/pl9ixoZP/AsjrfohwnCW0qjnAg5qj6oAIdlEFrQ5wmTOcxO5O6y8UxmHdWMO57HFrTGZrA5rnSzK7QhzyT/8h2XYw1Pwi0a2mdTOpUSk9oqaSjaG51RKMMULFmc9MWCjDlWRE1qaBJlKim5FZpoNMREI2sRhqaCigURBYhyprygzJENbByow1RFKY0gXNQFqNxVAoHSFuallPeUhyRMkEHKwlog5AkGllHKop0VRUKlcqIoKHAK0Mq0wAcqCIhUpMwgrAS5RBMoIoCFZQ3QMKFMqJoRZUh0A/hLq7SA0mMxnQXaWuBOh8L3W7hecwODBBo4mm403Pe6oxpy2aCBm7SdFy/xxwbGVaodTL30KmWlFNj6z6ZLR4eWDGVxpzm/5X0C59J2OovfRxOII5ceAupuJLmzLiJJidCdZXXFqPHZUVbo9NSwmH5jG0GBtKiT4RMZjdxc78ztL36bW9BVxADiQJAs6No0MeX6LwGAxYL8jXOkjxP2J/n+17XghDWZHAu1OcixBt8g/quOcm2dsYKjqshU8JbaZbMXbaOv80Uc9NSTRz8kHHRUogkZrogUGSHBysuWbmdwqNXvqjJItRk+kxudWHLI6t0v5IX4ojQfvrpF7qXyRNFwcj9GpzkErAcW7pY6f+ED6jjv8H2UPlRS+HJ9tHVBQvesFOqe9tein1fX3Ca5UyZ/E5I9bNoeqL0LWonU1ocuys0pbitDKSt1FA2mzO0oiExlFMyIEomYFESjcxUUx0JKiIhRFgasqganwoGqqLoSQlOC2OCzvCTFJCmtTWsVBqIJC0WWpdkbkhxRYmaAQqc5Ia5WlYnItzttikV8PTeCH02OBEXaDbp2T4VtCMgs+bcQ4YcJWLSTy3HPTde4/tJ6iY9juvTcH4m4taAJhzR5N62PlsuzxTh4rUywi/wBzT0cNPfT1XmuGYgMMG0EA2iDNwfZZTZ38Eskexw9b0kkelrztskOcZI6bjedu+3um8OrCOxIAPYRp6+a2Yst6RIA6fzZZVZ16PP4rGOBhv+SsIxNTv1mJ9O60cSxLRIbBve8eml1jqYxkTInTWb9CirC0jbSxLjv5+dwFGtOaRpfQwPWP17IcNpPXr/PhE6qfaBuYt2QkDY5j9iDMx1PX180xjbQL6zt69vj1WTNtaDJsI+N/ZVWxAaNf8eVwrSJsZih3vftPfXTzWSm4udlHl1+Oqx4niGveY6W7qcGrEv3gk/GnmhxCMzu8ggT2vcntELPWZPl5LTiiS09N7rE99hve/wDhRjTNMjscPdLB2kXTisnDmkMvo7xD1T3LdPR5HyHU2Ma8Iw8FIDVYVWZKbNEhQuCRnQGoixuQx7kuVUyrCLJstUqUQBrD0fMWOVHOKrIrM0uqIM6QCmBJ7JtsIuVAqshVhhUhTGAIXU1GhMamUtmY00bWJ0BQNToMQAxWGIyUIelQtFQvLfi/AQW1WGHOOR2wJFwT32Xqi8LDxWiHsAJAGdsk6aEH9VMujbhdTRweHcWJABtlGW43zTf3HstGK4g8nLmgukiDNo06pVThdJlRrhVby3WPiALbWPcSPkrq4fD4UtJZWLqg0Dt7agycylR0d7ezzf0MSXOMeolBwzDmre+UE7zN/wDS2ViXgt6E/wA+V6zgPCWsoMc8gCAReJ63APi1i1/lC26Br2cdnDnkeFpED094SfoaguY7R4v8L0uOx2UeFha0biC6O4K5FXGkguP2jd2vqE3EMzi4jGFlsp6zI6dlyH4ok2PUwb28oWzH41jiQXW1sJ/0sWBpmofA03k6nT2VRiZTmacPTzOA69V2qNAEeEaHy0/Vcvh2DxBdla3KTJLqjXBogWE7+y53GeLYrD1DTqUmAxLXtLiHN6tM9fZOUb6FDlSPUV8R4Y33EwVibVEx0t/LLzPDfxE6f6wdB3sR+gI+V2aVdlWSx0i1tPgqHBrs1XIn0eoo49pho2EfCrF8Uo0oL3ROg1PlbVeYbjcshjHuOngY6ofWAYW3A8Sqg3wtUg6zSd+4SSZE/HL/AKNb/wATU/y06ju8Fo+V18JXbUYHjQ/BFiFwsfxprBNXAPyj80HKO7hFvdNwXGaQpOqnwM+4iDb0VpMw5OODj9DsuCFA6ogzpnE2PRErNzCpzCgSZpzBRZcxUQVkbg1Fy0ttRXzk7RSkgg1E0BJNVVzkZIM0jUhc5ZX4hKNcpOSE+RGhz1RqrPnKpzlLkRmPNZE2qskqwlbJzZodUQh6USqlK2S5MeXrkY2tWxlUYamzJkzEl7srA0HdwkgmDYCTN10KV3Adx7C5+FgwDnt5lSAA8kZjbQk6xtmPurhZ2fFVps5GNd9LUy1aYveWuDwf36eaQ7iOH1a33P7LJxtz6tTwkudJg3MzEx7BdXhHAGBodWaHuM+EgFoB69T+iuX+m8uVRWzNhMT4zBmehvvqtnFvxLVinSp06hFLNnim9zSYsZAvAPut1Dg9FjszGZSehP7raskqdmc/lrGoo5OFx2IcPHRqROhgG/QOIjb30WDFsx9d48FOizuW1HeZN7+S9LCrKnkzB/JmcPC/hy81aznneAB6X09F6DC4enSEMbHyfcoA1MATtkOc5djeeQsHGcE3EsyusWyWO1g/uDuFoLSrDEUwSknaPA43hLqTg2oIn7XC7T5H9jBTsGXUYeGtqNafE0gOt1g/wL2+JwTarS14kH3B2IOxXlsZgamGdfxNJhrogOH9p6OjZWnR2Qll32enwWKbUY1zDLSLRt27ELVK8dhqzsK4VKcuovPjpnbuOjh87r2dFzXta9tw8Bw2sUJGMuGmDBXmeNcIDDa1GqQHNbpTed42afg23C9VKVXaHAtcJa4FpHUFViVBYuxdEggEJgYufwxppPdScZyxB/uaftd/nuCuslHY58STtdCMqprE54UBVUiMUK5atOhRIKQBQOKaWpDgoxMMSSqJTWUSo+kliLFiCVUrQKKp1BGIYMQHKiVoFBEcOliGDMUq8y1fToX4dPEeDEgo6dMuIA3/AIT5IqOGLjA7/wDklbg5tMFrBnqOAn8oDerj+VttNTGnRNGvHwZd9HLp1jzHNY0htNji4/mqEjKJ6Nk2Ha6xuoPcxrPtazNM3JJN7LVXe/DXA5hrOh7jbKR4hlboBrbsNVqoOzgnKRBIMxcwCSI2v8Jrs6ZvHj+hiw+Fa0Q0R+p8zutTKabyk6nQVKJyxhe2ILFTKUlajTRUmXVYl4IW3DJb6K3OeAs5cTohpDcEKp0E/wCmQ03laKBlNJFRiqM30pRfTQt+VSqWiFVIrEwikgxdBjmlrgHNdYg/zXun1qzGAlxgDdDSbnKVCxfo8jiqH07gxwL2VJyE7xq13/IA+o9Y7/CmgUmtaIDSQBMxPi/dauK8JFak+m4gE3pk/lqC7D72PYkLlfhitIAMjUOadWvaYcPgqKpmreUaZ2BQJ2S/pz0XZDxEBYDXy3K2cUjJxOTxbDVA1tSm3NUomQ3/ALjD9zPO0jv5pXDeMiu6RLRcFjgAWukfdNxEER3XaNYOK4HH+F82atB3LxDR4XflfH5ao3HfUdxZY47tMtS1T6OnUdJhR1Fx0C5/4bpVm0WjEEGqC/MQZF3Ei/lC7uAe57sgbcyLmItqn7pmLOd5/qrXRdwGbveWuNyA0ECbi89IVKcZfhnUvwzOKDJdWKZhNosVdmgQbZLcFoNNCaUXToKKpNRloT6VDNok1qBB9SPZDTGRoCMgKMw52CHEAgI6WwoW6JTWYUuExAsJ6+XVcrEVK8f0W03O6VHGn/8AUhrhPmIWz/1tVjBUqU6YEZsk1am2lSGtGkfaU1TjaY4U3s1YkcoBjAM7ruJvlGxI3PQaWJ881FgaI63JNyT1J3KmRtNobJJGrnEue4/3Ocbk90trXOPQKLSKlO9ehXGMM6pReGfc0Z2R/c24Hrceq5n4TrV6tJzq7OWS9zWsIc0gNsSc17mfZeoY0U2XuluAkE2JEjy2VOJWLaM7KQC0tiExzRCW3TS2koUSEqIyHaBA9seaF+IABjoTewsseAc5z5JtNkP+iqfoHEMedFKVYixXUNIEuEQWGIJyk3IB31gkdoWXkCTMWIFxEzex3CJRZVGeo7Lc6HRPw9aAjrZCTTkEth/hOa3Y+hSqVZhOgFnakCw3IN1NMltKjQ7E27nRZalb1KwcRxIDoYbhmaZ/MYgAbo6mOe2+UF33QekbesIehykViqbnubI8DstvIlbcNWLNALOy3vLidCdApg6xLZNpEjeCdZQvohgc4WzHmRM6CM0eX6KomiWisY6o9xBaSGvcMzZiWmGmeh6rz2KqilUcS4fc17wCJkffvY2E9ZXWxtdppfcYtFtD0WCvwoVQx4OZ7RBES1w2eRuR0RSbsWNO/wBO+cSTTkNILrAfbMiwAPeRJiTNrK61GfC2CRlm97jT+arzz8PUpBrW1HPktEF2UsEXA7dhC7TC1jWmnq4ku7ERoL7kqlJSIi09CsHVdm0kZgLX12Hda6NEhr5YCSbCdBOi45xAbUIFvzX26W9SipcbIcGtBcTeyUf7BdbOxzA0DMyD0F/VaKNeC1wOVzSL9YuD+i4T8a8k2ueqCpTLyf6kRrCtoE69HaxWIxD3lwqUxJ0yTpbqovP/AF1NtuYbW3UTt/oWjv4eqXmHD9gukzBAXXPpUKjw1rSJbEuMCY1MDr7e0K/r2guY55zNP2tBJEIjFBaH1T20VXLdOhH7oGcTY9p8LgbZX5bnsR3kX1WjC4ouZDoA8QDx33J2Q0iopNg0X5RPVPpuDtY1J97rG+pLS0DxMB7g+o3SG0KzRmIMEEgE79J2STYY7Oo+u1tgRPusFV+dpNrE3/nosGGz1HHMAPC7WxkaT21TqTcgmRLDpBy5dwbyobfRNP8ABwYAWz+bQg2PZOoNdIiTe4JA01kHzC5mDxbHPBa8hlw5kCYja8TM3XUxdUkOczLmcIkzJ7mDY+SqMIhSRn4hh3B7jFpJEGbCJHyjr1oa0hpYX3AINh1vft3hFJhsWdAD7k+oWR+PL3eKCKdvFr/pJpIaih1Co8u08Igybb9Pb3W6vTFSo2bNygSIkRYfEey8+eLRmuBsEA4oJBJkReEky+tHpGvIsASADJ8jAumY4CBluDeBqRBC5n/WmBoNwNAIlYsXiT907yNlctIlPYWPpVHtblENh4O7tLa6XVPwZaGkgtaWkE5rzEWb0mfhPwuKBYSZzG4TW1g5s3MbFTSSr2N36MeFfUEucC0OygA3EDT9AurQIc0hxF7iRcHsgqnNlLtBsN0jF1TAy+FoPqqSUdkpUma8Jhw15dd0iLlR9NokkNJJJkgE+6yfWxZ2wtCqm97pJaQMufT8v93l3VxcfRPoY/FNbcNbB1kDZVVwocwvbE2N+nQLlVcZVPh5JLcwaHATJIkAdyCDC24Gu4+EsPhzTbTL90+UhTJWxqSoz0a7skPbBBgR0R18W1pyTqBO/omY6mQ8EzoHDaxsD5Lm1cE6S4McQ7MZgkHLrB7LKSfoJTdaAe8kEZbAz5jotOFxwc0R4ItEbJuDpPeCS3wwL9jYH4PsuhguHAF2aCQMxHQRMn0I91ShktBkZqb6JJtJiyTVrNa0hrSHH1C7GKwIDTAggZjGsdflc8YYAFzs05izLYGQ0uvJEXyj17LRwpUiW1Wjh4UMdUIcCSV0uGcJDHPcRYXAKa7Dw8AMlzjlG1xrftv0TPqi5pABJFpAN7T+gmFjHjluzOHbsz1MRTHhDL6klShSlxOUBpCCmzOZOv7C5nsumMw8IaZEggC4y627SPdCjNlptHHfwUkmGhRa/qehMeqiVP8AR6NmHxbS2HyACHSNSRP/AOvha+HU2EuqZLw4DSSCwtgn2+Vai1g7GlaLr4ZoyBghmem+oLzla1ght9Zab9CsfBqjWUjS8VjUHWc1PLrPXsrUVvTGooE8XoUXEFjg05WmADYPBjXWAbp3/XqRawEOIADnDLP5AOv90qKLNzaug5I0rMHE+KMimGg3D23tY1HOHwQlc8ZY6q1FEnuzTqJyqWB1g7ruYFry0iR4YUUSUnkjK/sHi8e9kWFrTquTiqBqON4zQSRZRRZcc5S5HbMl/I0NxvCaeQuvDIHra/ysjcCxj2kOMRMKKLSTcejoXQLBNbMSY0DdvZTGOkySfLbVRRc6+z2ctbQipxIssuphsSTT6SooujE7I+zoYClcZnEieqbjqAEmTB2UUWkUpdmT2xDm+C2wWTD8ShoDmSGio10H7mHQe5efQKKK5OlaCS0Z+EhwY/cudTeOjHMcLj0n2CcKp5+cABkulo3a4Q4edz8dFFFGb0jNdJml75DC+fA2Hlv3GNGtJ2Gl+3Recb+JGF9NpD81JuLY6wIJqghsGdpklRRaN+x0d7BYjNSyAGctCSTN6bsx8mxYAed0/EVwOYYPjpint/22tn3arUUqboGjDiuMFzqjQDFWk2mNAc4DG5jew8B91pZiG0xTyiS2qaztgfDEeqiibk6sUlUTI3iEVKQAJFOs+u42kh0ANHsSfRNwOJ5fLGWTS5pGgkvDYnp9gG9lSiylySVGT0kwqdQNBa4OOankcZH3Zg7wjYeEanqs78YxocwZprEB7jBPLmS3XVxiew1UUWuTOnBBniDW2y6eqiiizpF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9" descr="data:image/jpeg;base64,/9j/4AAQSkZJRgABAQAAAQABAAD/2wCEAAkGBxISEhQUEhIVFBUQFA8QFBQUFBQQFRQVFBQWFhUUFRUYHCggGBolHBQUIjEiJSkrLi4uFx8zODMsNygtLisBCgoKDg0OGxAQGiwkHyQsLCwsLCwsLCwsLCwsLCwsLCwsLCwsLCwsLCwsLCwsLCwsLCwsLCwsLCwsLCwsLCwsLP/AABEIALcBEwMBIgACEQEDEQH/xAAbAAACAwEBAQAAAAAAAAAAAAACAwABBAUGB//EADoQAAEDAgQEBQIFBAEDBQAAAAEAAhEDIQQSMUEFE1FhInGBkaEUMgZCscHwI1LR8WIVU+EkM3KS0v/EABkBAAMBAQEAAAAAAAAAAAAAAAABAgMEBf/EACQRAAICAgICAwADAQAAAAAAAAABAhESIQMxE0EEIlEzYXEy/9oADAMBAAIRAxEAPwBysFUSpK4zMuVSouUzJWFlq0IcrzIsVhKilmopmRYZBBHCUCjlFjsj1TXKOCoMSsTY0PQOeplQ5EWFsAuUD0wMUNFInYAqqZ0XIU5CLD7FB6mdMFFFykbCpCs6ouTuUrFFGwqRnzKwVo+nVigimPCQkK4WltBWcOjFl4Mx5VBTWwUU1uHTwYeJswclWKS6BopZpIxK8JmFJUaS2BimRPAa4TEKSIUFuZTCcKQTwKXCcvkKLolgUTwK8KORCkLXyVfISoxwZjLUJatvJV8hKhYMxBivlrb9Oi5CMQXEzCKSMUVubh09uGTxLXCczkqxSXTOHUGHTxK8RgbQR8hdFtAJlfDhob1c0PPqTHwAfVPErxHKNJByl1sJhw9+Xq2p7hjiD7gLNAKWIvGjIKasMWmFRRQ/GjPkV8tMIUARQYIAU0YopjWogUUh4IBtBEKCY1wTJCaopJChSCnKRueEvmp2h3EY2mFHMVNerL0aDQBaiVSqcUWFhEIeSo1yc0otDTQo0kGRaHlJlFhaI0KjUVlZ6hSciXIIvUSZUU5E5m7lhQ0grzIX1FpaNNFBgRtphJNVE2spyROSG5EBsqNZJfUSckJzSHhyaxy55qFEyqUsxLkR0CUHMWY1CsWKxoYRmDoMXAzRMxIF9joCnkVnZ2G1Fvx/LFRrXl0NbRBgAjKGNkG4IOugOy4FKqHCQZa4G7TqNDB66+q1VzUBiq7O7Kwl4BaH2jMG7SQU89Blas0YepyxUfvTa6m3bNUeC0Dy1JjYLAx40kSACRuJ0/QpeOrvYHNcA7kmGtAguqPAjMfIsE7Akrzf4fqk1cweXB1Wo1ziP/csWvLejM5AHan5QmFbPWKijSyVDZDZChIVqOCVk5MAuQuciIUDErJ2SmCnBLCsuTTKToqo5Kzo3JZCVkN7HNeizpIRQnZWTHB6hckwQqJRYZMZmViqkEqBFhbHOqoeYghCECtjS5A4qwhKLHYKiEqJWSagUJKtSFRVsAqkZQhSSQFSFYCsBFBQstUaEwtQIFQaxY6hmg/2z1uDrpebAgi+sarUUBRdDTaZzsAyr/XDG5qlMNqtiHCqywIcABmfsCAHWbPfr1MS6q5vhaCaFCbjMDEEOAvAOY6HfS6EYgsY+YIa11SSMz2BjTJpGQWmLdOy8x+HeGsNY1n1ART/AKtZ5IawFw+1xc0gybaaH0W8VkrOi0+jsUcc+pjXNALabauIc95/pl9ixoZP/AsjrfohwnCW0qjnAg5qj6oAIdlEFrQ5wmTOcxO5O6y8UxmHdWMO57HFrTGZrA5rnSzK7QhzyT/8h2XYw1Pwi0a2mdTOpUSk9oqaSjaG51RKMMULFmc9MWCjDlWRE1qaBJlKim5FZpoNMREI2sRhqaCigURBYhyprygzJENbByow1RFKY0gXNQFqNxVAoHSFuallPeUhyRMkEHKwlog5AkGllHKop0VRUKlcqIoKHAK0Mq0wAcqCIhUpMwgrAS5RBMoIoCFZQ3QMKFMqJoRZUh0A/hLq7SA0mMxnQXaWuBOh8L3W7hecwODBBo4mm403Pe6oxpy2aCBm7SdFy/xxwbGVaodTL30KmWlFNj6z6ZLR4eWDGVxpzm/5X0C59J2OovfRxOII5ceAupuJLmzLiJJidCdZXXFqPHZUVbo9NSwmH5jG0GBtKiT4RMZjdxc78ztL36bW9BVxADiQJAs6No0MeX6LwGAxYL8jXOkjxP2J/n+17XghDWZHAu1OcixBt8g/quOcm2dsYKjqshU8JbaZbMXbaOv80Uc9NSTRz8kHHRUogkZrogUGSHBysuWbmdwqNXvqjJItRk+kxudWHLI6t0v5IX4ojQfvrpF7qXyRNFwcj9GpzkErAcW7pY6f+ED6jjv8H2UPlRS+HJ9tHVBQvesFOqe9tein1fX3Ca5UyZ/E5I9bNoeqL0LWonU1ocuys0pbitDKSt1FA2mzO0oiExlFMyIEomYFESjcxUUx0JKiIhRFgasqganwoGqqLoSQlOC2OCzvCTFJCmtTWsVBqIJC0WWpdkbkhxRYmaAQqc5Ia5WlYnItzttikV8PTeCH02OBEXaDbp2T4VtCMgs+bcQ4YcJWLSTy3HPTde4/tJ6iY9juvTcH4m4taAJhzR5N62PlsuzxTh4rUywi/wBzT0cNPfT1XmuGYgMMG0EA2iDNwfZZTZ38Eskexw9b0kkelrztskOcZI6bjedu+3um8OrCOxIAPYRp6+a2Yst6RIA6fzZZVZ16PP4rGOBhv+SsIxNTv1mJ9O60cSxLRIbBve8eml1jqYxkTInTWb9CirC0jbSxLjv5+dwFGtOaRpfQwPWP17IcNpPXr/PhE6qfaBuYt2QkDY5j9iDMx1PX180xjbQL6zt69vj1WTNtaDJsI+N/ZVWxAaNf8eVwrSJsZih3vftPfXTzWSm4udlHl1+Oqx4niGveY6W7qcGrEv3gk/GnmhxCMzu8ggT2vcntELPWZPl5LTiiS09N7rE99hve/wDhRjTNMjscPdLB2kXTisnDmkMvo7xD1T3LdPR5HyHU2Ma8Iw8FIDVYVWZKbNEhQuCRnQGoixuQx7kuVUyrCLJstUqUQBrD0fMWOVHOKrIrM0uqIM6QCmBJ7JtsIuVAqshVhhUhTGAIXU1GhMamUtmY00bWJ0BQNToMQAxWGIyUIelQtFQvLfi/AQW1WGHOOR2wJFwT32Xqi8LDxWiHsAJAGdsk6aEH9VMujbhdTRweHcWJABtlGW43zTf3HstGK4g8nLmgukiDNo06pVThdJlRrhVby3WPiALbWPcSPkrq4fD4UtJZWLqg0Dt7agycylR0d7ezzf0MSXOMeolBwzDmre+UE7zN/wDS2ViXgt6E/wA+V6zgPCWsoMc8gCAReJ63APi1i1/lC26Br2cdnDnkeFpED094SfoaguY7R4v8L0uOx2UeFha0biC6O4K5FXGkguP2jd2vqE3EMzi4jGFlsp6zI6dlyH4ok2PUwb28oWzH41jiQXW1sJ/0sWBpmofA03k6nT2VRiZTmacPTzOA69V2qNAEeEaHy0/Vcvh2DxBdla3KTJLqjXBogWE7+y53GeLYrD1DTqUmAxLXtLiHN6tM9fZOUb6FDlSPUV8R4Y33EwVibVEx0t/LLzPDfxE6f6wdB3sR+gI+V2aVdlWSx0i1tPgqHBrs1XIn0eoo49pho2EfCrF8Uo0oL3ROg1PlbVeYbjcshjHuOngY6ofWAYW3A8Sqg3wtUg6zSd+4SSZE/HL/AKNb/wATU/y06ju8Fo+V18JXbUYHjQ/BFiFwsfxprBNXAPyj80HKO7hFvdNwXGaQpOqnwM+4iDb0VpMw5OODj9DsuCFA6ogzpnE2PRErNzCpzCgSZpzBRZcxUQVkbg1Fy0ttRXzk7RSkgg1E0BJNVVzkZIM0jUhc5ZX4hKNcpOSE+RGhz1RqrPnKpzlLkRmPNZE2qskqwlbJzZodUQh6USqlK2S5MeXrkY2tWxlUYamzJkzEl7srA0HdwkgmDYCTN10KV3Adx7C5+FgwDnt5lSAA8kZjbQk6xtmPurhZ2fFVps5GNd9LUy1aYveWuDwf36eaQ7iOH1a33P7LJxtz6tTwkudJg3MzEx7BdXhHAGBodWaHuM+EgFoB69T+iuX+m8uVRWzNhMT4zBmehvvqtnFvxLVinSp06hFLNnim9zSYsZAvAPut1Dg9FjszGZSehP7raskqdmc/lrGoo5OFx2IcPHRqROhgG/QOIjb30WDFsx9d48FOizuW1HeZN7+S9LCrKnkzB/JmcPC/hy81aznneAB6X09F6DC4enSEMbHyfcoA1MATtkOc5djeeQsHGcE3EsyusWyWO1g/uDuFoLSrDEUwSknaPA43hLqTg2oIn7XC7T5H9jBTsGXUYeGtqNafE0gOt1g/wL2+JwTarS14kH3B2IOxXlsZgamGdfxNJhrogOH9p6OjZWnR2Qll32enwWKbUY1zDLSLRt27ELVK8dhqzsK4VKcuovPjpnbuOjh87r2dFzXta9tw8Bw2sUJGMuGmDBXmeNcIDDa1GqQHNbpTed42afg23C9VKVXaHAtcJa4FpHUFViVBYuxdEggEJgYufwxppPdScZyxB/uaftd/nuCuslHY58STtdCMqprE54UBVUiMUK5atOhRIKQBQOKaWpDgoxMMSSqJTWUSo+kliLFiCVUrQKKp1BGIYMQHKiVoFBEcOliGDMUq8y1fToX4dPEeDEgo6dMuIA3/AIT5IqOGLjA7/wDklbg5tMFrBnqOAn8oDerj+VttNTGnRNGvHwZd9HLp1jzHNY0htNji4/mqEjKJ6Nk2Ha6xuoPcxrPtazNM3JJN7LVXe/DXA5hrOh7jbKR4hlboBrbsNVqoOzgnKRBIMxcwCSI2v8Jrs6ZvHj+hiw+Fa0Q0R+p8zutTKabyk6nQVKJyxhe2ILFTKUlajTRUmXVYl4IW3DJb6K3OeAs5cTohpDcEKp0E/wCmQ03laKBlNJFRiqM30pRfTQt+VSqWiFVIrEwikgxdBjmlrgHNdYg/zXun1qzGAlxgDdDSbnKVCxfo8jiqH07gxwL2VJyE7xq13/IA+o9Y7/CmgUmtaIDSQBMxPi/dauK8JFak+m4gE3pk/lqC7D72PYkLlfhitIAMjUOadWvaYcPgqKpmreUaZ2BQJ2S/pz0XZDxEBYDXy3K2cUjJxOTxbDVA1tSm3NUomQ3/ALjD9zPO0jv5pXDeMiu6RLRcFjgAWukfdNxEER3XaNYOK4HH+F82atB3LxDR4XflfH5ao3HfUdxZY47tMtS1T6OnUdJhR1Fx0C5/4bpVm0WjEEGqC/MQZF3Ei/lC7uAe57sgbcyLmItqn7pmLOd5/qrXRdwGbveWuNyA0ECbi89IVKcZfhnUvwzOKDJdWKZhNosVdmgQbZLcFoNNCaUXToKKpNRloT6VDNok1qBB9SPZDTGRoCMgKMw52CHEAgI6WwoW6JTWYUuExAsJ6+XVcrEVK8f0W03O6VHGn/8AUhrhPmIWz/1tVjBUqU6YEZsk1am2lSGtGkfaU1TjaY4U3s1YkcoBjAM7ruJvlGxI3PQaWJ881FgaI63JNyT1J3KmRtNobJJGrnEue4/3Ocbk90trXOPQKLSKlO9ehXGMM6pReGfc0Z2R/c24Hrceq5n4TrV6tJzq7OWS9zWsIc0gNsSc17mfZeoY0U2XuluAkE2JEjy2VOJWLaM7KQC0tiExzRCW3TS2koUSEqIyHaBA9seaF+IABjoTewsseAc5z5JtNkP+iqfoHEMedFKVYixXUNIEuEQWGIJyk3IB31gkdoWXkCTMWIFxEzex3CJRZVGeo7Lc6HRPw9aAjrZCTTkEth/hOa3Y+hSqVZhOgFnakCw3IN1NMltKjQ7E27nRZalb1KwcRxIDoYbhmaZ/MYgAbo6mOe2+UF33QekbesIehykViqbnubI8DstvIlbcNWLNALOy3vLidCdApg6xLZNpEjeCdZQvohgc4WzHmRM6CM0eX6KomiWisY6o9xBaSGvcMzZiWmGmeh6rz2KqilUcS4fc17wCJkffvY2E9ZXWxtdppfcYtFtD0WCvwoVQx4OZ7RBES1w2eRuR0RSbsWNO/wBO+cSTTkNILrAfbMiwAPeRJiTNrK61GfC2CRlm97jT+arzz8PUpBrW1HPktEF2UsEXA7dhC7TC1jWmnq4ku7ERoL7kqlJSIi09CsHVdm0kZgLX12Hda6NEhr5YCSbCdBOi45xAbUIFvzX26W9SipcbIcGtBcTeyUf7BdbOxzA0DMyD0F/VaKNeC1wOVzSL9YuD+i4T8a8k2ueqCpTLyf6kRrCtoE69HaxWIxD3lwqUxJ0yTpbqovP/AF1NtuYbW3UTt/oWjv4eqXmHD9gukzBAXXPpUKjw1rSJbEuMCY1MDr7e0K/r2guY55zNP2tBJEIjFBaH1T20VXLdOhH7oGcTY9p8LgbZX5bnsR3kX1WjC4ouZDoA8QDx33J2Q0iopNg0X5RPVPpuDtY1J97rG+pLS0DxMB7g+o3SG0KzRmIMEEgE79J2STYY7Oo+u1tgRPusFV+dpNrE3/nosGGz1HHMAPC7WxkaT21TqTcgmRLDpBy5dwbyobfRNP8ABwYAWz+bQg2PZOoNdIiTe4JA01kHzC5mDxbHPBa8hlw5kCYja8TM3XUxdUkOczLmcIkzJ7mDY+SqMIhSRn4hh3B7jFpJEGbCJHyjr1oa0hpYX3AINh1vft3hFJhsWdAD7k+oWR+PL3eKCKdvFr/pJpIaih1Co8u08Igybb9Pb3W6vTFSo2bNygSIkRYfEey8+eLRmuBsEA4oJBJkReEky+tHpGvIsASADJ8jAumY4CBluDeBqRBC5n/WmBoNwNAIlYsXiT907yNlctIlPYWPpVHtblENh4O7tLa6XVPwZaGkgtaWkE5rzEWb0mfhPwuKBYSZzG4TW1g5s3MbFTSSr2N36MeFfUEucC0OygA3EDT9AurQIc0hxF7iRcHsgqnNlLtBsN0jF1TAy+FoPqqSUdkpUma8Jhw15dd0iLlR9NokkNJJJkgE+6yfWxZ2wtCqm97pJaQMufT8v93l3VxcfRPoY/FNbcNbB1kDZVVwocwvbE2N+nQLlVcZVPh5JLcwaHATJIkAdyCDC24Gu4+EsPhzTbTL90+UhTJWxqSoz0a7skPbBBgR0R18W1pyTqBO/omY6mQ8EzoHDaxsD5Lm1cE6S4McQ7MZgkHLrB7LKSfoJTdaAe8kEZbAz5jotOFxwc0R4ItEbJuDpPeCS3wwL9jYH4PsuhguHAF2aCQMxHQRMn0I91ShktBkZqb6JJtJiyTVrNa0hrSHH1C7GKwIDTAggZjGsdflc8YYAFzs05izLYGQ0uvJEXyj17LRwpUiW1Wjh4UMdUIcCSV0uGcJDHPcRYXAKa7Dw8AMlzjlG1xrftv0TPqi5pABJFpAN7T+gmFjHjluzOHbsz1MRTHhDL6klShSlxOUBpCCmzOZOv7C5nsumMw8IaZEggC4y627SPdCjNlptHHfwUkmGhRa/qehMeqiVP8AR6NmHxbS2HyACHSNSRP/AOvha+HU2EuqZLw4DSSCwtgn2+Vai1g7GlaLr4ZoyBghmem+oLzla1ght9Zab9CsfBqjWUjS8VjUHWc1PLrPXsrUVvTGooE8XoUXEFjg05WmADYPBjXWAbp3/XqRawEOIADnDLP5AOv90qKLNzaug5I0rMHE+KMimGg3D23tY1HOHwQlc8ZY6q1FEnuzTqJyqWB1g7ruYFry0iR4YUUSUnkjK/sHi8e9kWFrTquTiqBqON4zQSRZRRZcc5S5HbMl/I0NxvCaeQuvDIHra/ysjcCxj2kOMRMKKLSTcejoXQLBNbMSY0DdvZTGOkySfLbVRRc6+z2ctbQipxIssuphsSTT6SooujE7I+zoYClcZnEieqbjqAEmTB2UUWkUpdmT2xDm+C2wWTD8ShoDmSGio10H7mHQe5efQKKK5OlaCS0Z+EhwY/cudTeOjHMcLj0n2CcKp5+cABkulo3a4Q4edz8dFFFGb0jNdJml75DC+fA2Hlv3GNGtJ2Gl+3Recb+JGF9NpD81JuLY6wIJqghsGdpklRRaN+x0d7BYjNSyAGctCSTN6bsx8mxYAed0/EVwOYYPjpint/22tn3arUUqboGjDiuMFzqjQDFWk2mNAc4DG5jew8B91pZiG0xTyiS2qaztgfDEeqiibk6sUlUTI3iEVKQAJFOs+u42kh0ANHsSfRNwOJ5fLGWTS5pGgkvDYnp9gG9lSiylySVGT0kwqdQNBa4OOankcZH3Zg7wjYeEanqs78YxocwZprEB7jBPLmS3XVxiew1UUWuTOnBBniDW2y6eqiiizpF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1" descr="data:image/jpeg;base64,/9j/4AAQSkZJRgABAQAAAQABAAD/2wCEAAkGBxISEhQUEhIVFBUQFA8QFBQUFBQQFRQVFBQWFhUUFRUYHCggGBolHBQUIjEiJSkrLi4uFx8zODMsNygtLisBCgoKDg0OGxAQGiwkHyQsLCwsLCwsLCwsLCwsLCwsLCwsLCwsLCwsLCwsLCwsLCwsLCwsLCwsLCwsLCwsLCwsLP/AABEIALcBEwMBIgACEQEDEQH/xAAbAAACAwEBAQAAAAAAAAAAAAACAwABBAUGB//EADoQAAEDAgQEBQIFBAEDBQAAAAEAAhEDIQQSMUEFE1FhInGBkaEUMgZCscHwI1LR8WIVU+EkM3KS0v/EABkBAAMBAQEAAAAAAAAAAAAAAAABAgMEBf/EACQRAAICAgICAwADAQAAAAAAAAABAhESIQMxE0EEIlEzYXEy/9oADAMBAAIRAxEAPwBysFUSpK4zMuVSouUzJWFlq0IcrzIsVhKilmopmRYZBBHCUCjlFjsj1TXKOCoMSsTY0PQOeplQ5EWFsAuUD0wMUNFInYAqqZ0XIU5CLD7FB6mdMFFFykbCpCs6ouTuUrFFGwqRnzKwVo+nVigimPCQkK4WltBWcOjFl4Mx5VBTWwUU1uHTwYeJswclWKS6BopZpIxK8JmFJUaS2BimRPAa4TEKSIUFuZTCcKQTwKXCcvkKLolgUTwK8KORCkLXyVfISoxwZjLUJatvJV8hKhYMxBivlrb9Oi5CMQXEzCKSMUVubh09uGTxLXCczkqxSXTOHUGHTxK8RgbQR8hdFtAJlfDhob1c0PPqTHwAfVPErxHKNJByl1sJhw9+Xq2p7hjiD7gLNAKWIvGjIKasMWmFRRQ/GjPkV8tMIUARQYIAU0YopjWogUUh4IBtBEKCY1wTJCaopJChSCnKRueEvmp2h3EY2mFHMVNerL0aDQBaiVSqcUWFhEIeSo1yc0otDTQo0kGRaHlJlFhaI0KjUVlZ6hSciXIIvUSZUU5E5m7lhQ0grzIX1FpaNNFBgRtphJNVE2spyROSG5EBsqNZJfUSckJzSHhyaxy55qFEyqUsxLkR0CUHMWY1CsWKxoYRmDoMXAzRMxIF9joCnkVnZ2G1Fvx/LFRrXl0NbRBgAjKGNkG4IOugOy4FKqHCQZa4G7TqNDB66+q1VzUBiq7O7Kwl4BaH2jMG7SQU89Blas0YepyxUfvTa6m3bNUeC0Dy1JjYLAx40kSACRuJ0/QpeOrvYHNcA7kmGtAguqPAjMfIsE7Akrzf4fqk1cweXB1Wo1ziP/csWvLejM5AHan5QmFbPWKijSyVDZDZChIVqOCVk5MAuQuciIUDErJ2SmCnBLCsuTTKToqo5Kzo3JZCVkN7HNeizpIRQnZWTHB6hckwQqJRYZMZmViqkEqBFhbHOqoeYghCECtjS5A4qwhKLHYKiEqJWSagUJKtSFRVsAqkZQhSSQFSFYCsBFBQstUaEwtQIFQaxY6hmg/2z1uDrpebAgi+sarUUBRdDTaZzsAyr/XDG5qlMNqtiHCqywIcABmfsCAHWbPfr1MS6q5vhaCaFCbjMDEEOAvAOY6HfS6EYgsY+YIa11SSMz2BjTJpGQWmLdOy8x+HeGsNY1n1ART/AKtZ5IawFw+1xc0gybaaH0W8VkrOi0+jsUcc+pjXNALabauIc95/pl9ixoZP/AsjrfohwnCW0qjnAg5qj6oAIdlEFrQ5wmTOcxO5O6y8UxmHdWMO57HFrTGZrA5rnSzK7QhzyT/8h2XYw1Pwi0a2mdTOpUSk9oqaSjaG51RKMMULFmc9MWCjDlWRE1qaBJlKim5FZpoNMREI2sRhqaCigURBYhyprygzJENbByow1RFKY0gXNQFqNxVAoHSFuallPeUhyRMkEHKwlog5AkGllHKop0VRUKlcqIoKHAK0Mq0wAcqCIhUpMwgrAS5RBMoIoCFZQ3QMKFMqJoRZUh0A/hLq7SA0mMxnQXaWuBOh8L3W7hecwODBBo4mm403Pe6oxpy2aCBm7SdFy/xxwbGVaodTL30KmWlFNj6z6ZLR4eWDGVxpzm/5X0C59J2OovfRxOII5ceAupuJLmzLiJJidCdZXXFqPHZUVbo9NSwmH5jG0GBtKiT4RMZjdxc78ztL36bW9BVxADiQJAs6No0MeX6LwGAxYL8jXOkjxP2J/n+17XghDWZHAu1OcixBt8g/quOcm2dsYKjqshU8JbaZbMXbaOv80Uc9NSTRz8kHHRUogkZrogUGSHBysuWbmdwqNXvqjJItRk+kxudWHLI6t0v5IX4ojQfvrpF7qXyRNFwcj9GpzkErAcW7pY6f+ED6jjv8H2UPlRS+HJ9tHVBQvesFOqe9tein1fX3Ca5UyZ/E5I9bNoeqL0LWonU1ocuys0pbitDKSt1FA2mzO0oiExlFMyIEomYFESjcxUUx0JKiIhRFgasqganwoGqqLoSQlOC2OCzvCTFJCmtTWsVBqIJC0WWpdkbkhxRYmaAQqc5Ia5WlYnItzttikV8PTeCH02OBEXaDbp2T4VtCMgs+bcQ4YcJWLSTy3HPTde4/tJ6iY9juvTcH4m4taAJhzR5N62PlsuzxTh4rUywi/wBzT0cNPfT1XmuGYgMMG0EA2iDNwfZZTZ38Eskexw9b0kkelrztskOcZI6bjedu+3um8OrCOxIAPYRp6+a2Yst6RIA6fzZZVZ16PP4rGOBhv+SsIxNTv1mJ9O60cSxLRIbBve8eml1jqYxkTInTWb9CirC0jbSxLjv5+dwFGtOaRpfQwPWP17IcNpPXr/PhE6qfaBuYt2QkDY5j9iDMx1PX180xjbQL6zt69vj1WTNtaDJsI+N/ZVWxAaNf8eVwrSJsZih3vftPfXTzWSm4udlHl1+Oqx4niGveY6W7qcGrEv3gk/GnmhxCMzu8ggT2vcntELPWZPl5LTiiS09N7rE99hve/wDhRjTNMjscPdLB2kXTisnDmkMvo7xD1T3LdPR5HyHU2Ma8Iw8FIDVYVWZKbNEhQuCRnQGoixuQx7kuVUyrCLJstUqUQBrD0fMWOVHOKrIrM0uqIM6QCmBJ7JtsIuVAqshVhhUhTGAIXU1GhMamUtmY00bWJ0BQNToMQAxWGIyUIelQtFQvLfi/AQW1WGHOOR2wJFwT32Xqi8LDxWiHsAJAGdsk6aEH9VMujbhdTRweHcWJABtlGW43zTf3HstGK4g8nLmgukiDNo06pVThdJlRrhVby3WPiALbWPcSPkrq4fD4UtJZWLqg0Dt7agycylR0d7ezzf0MSXOMeolBwzDmre+UE7zN/wDS2ViXgt6E/wA+V6zgPCWsoMc8gCAReJ63APi1i1/lC26Br2cdnDnkeFpED094SfoaguY7R4v8L0uOx2UeFha0biC6O4K5FXGkguP2jd2vqE3EMzi4jGFlsp6zI6dlyH4ok2PUwb28oWzH41jiQXW1sJ/0sWBpmofA03k6nT2VRiZTmacPTzOA69V2qNAEeEaHy0/Vcvh2DxBdla3KTJLqjXBogWE7+y53GeLYrD1DTqUmAxLXtLiHN6tM9fZOUb6FDlSPUV8R4Y33EwVibVEx0t/LLzPDfxE6f6wdB3sR+gI+V2aVdlWSx0i1tPgqHBrs1XIn0eoo49pho2EfCrF8Uo0oL3ROg1PlbVeYbjcshjHuOngY6ofWAYW3A8Sqg3wtUg6zSd+4SSZE/HL/AKNb/wATU/y06ju8Fo+V18JXbUYHjQ/BFiFwsfxprBNXAPyj80HKO7hFvdNwXGaQpOqnwM+4iDb0VpMw5OODj9DsuCFA6ogzpnE2PRErNzCpzCgSZpzBRZcxUQVkbg1Fy0ttRXzk7RSkgg1E0BJNVVzkZIM0jUhc5ZX4hKNcpOSE+RGhz1RqrPnKpzlLkRmPNZE2qskqwlbJzZodUQh6USqlK2S5MeXrkY2tWxlUYamzJkzEl7srA0HdwkgmDYCTN10KV3Adx7C5+FgwDnt5lSAA8kZjbQk6xtmPurhZ2fFVps5GNd9LUy1aYveWuDwf36eaQ7iOH1a33P7LJxtz6tTwkudJg3MzEx7BdXhHAGBodWaHuM+EgFoB69T+iuX+m8uVRWzNhMT4zBmehvvqtnFvxLVinSp06hFLNnim9zSYsZAvAPut1Dg9FjszGZSehP7raskqdmc/lrGoo5OFx2IcPHRqROhgG/QOIjb30WDFsx9d48FOizuW1HeZN7+S9LCrKnkzB/JmcPC/hy81aznneAB6X09F6DC4enSEMbHyfcoA1MATtkOc5djeeQsHGcE3EsyusWyWO1g/uDuFoLSrDEUwSknaPA43hLqTg2oIn7XC7T5H9jBTsGXUYeGtqNafE0gOt1g/wL2+JwTarS14kH3B2IOxXlsZgamGdfxNJhrogOH9p6OjZWnR2Qll32enwWKbUY1zDLSLRt27ELVK8dhqzsK4VKcuovPjpnbuOjh87r2dFzXta9tw8Bw2sUJGMuGmDBXmeNcIDDa1GqQHNbpTed42afg23C9VKVXaHAtcJa4FpHUFViVBYuxdEggEJgYufwxppPdScZyxB/uaftd/nuCuslHY58STtdCMqprE54UBVUiMUK5atOhRIKQBQOKaWpDgoxMMSSqJTWUSo+kliLFiCVUrQKKp1BGIYMQHKiVoFBEcOliGDMUq8y1fToX4dPEeDEgo6dMuIA3/AIT5IqOGLjA7/wDklbg5tMFrBnqOAn8oDerj+VttNTGnRNGvHwZd9HLp1jzHNY0htNji4/mqEjKJ6Nk2Ha6xuoPcxrPtazNM3JJN7LVXe/DXA5hrOh7jbKR4hlboBrbsNVqoOzgnKRBIMxcwCSI2v8Jrs6ZvHj+hiw+Fa0Q0R+p8zutTKabyk6nQVKJyxhe2ILFTKUlajTRUmXVYl4IW3DJb6K3OeAs5cTohpDcEKp0E/wCmQ03laKBlNJFRiqM30pRfTQt+VSqWiFVIrEwikgxdBjmlrgHNdYg/zXun1qzGAlxgDdDSbnKVCxfo8jiqH07gxwL2VJyE7xq13/IA+o9Y7/CmgUmtaIDSQBMxPi/dauK8JFak+m4gE3pk/lqC7D72PYkLlfhitIAMjUOadWvaYcPgqKpmreUaZ2BQJ2S/pz0XZDxEBYDXy3K2cUjJxOTxbDVA1tSm3NUomQ3/ALjD9zPO0jv5pXDeMiu6RLRcFjgAWukfdNxEER3XaNYOK4HH+F82atB3LxDR4XflfH5ao3HfUdxZY47tMtS1T6OnUdJhR1Fx0C5/4bpVm0WjEEGqC/MQZF3Ei/lC7uAe57sgbcyLmItqn7pmLOd5/qrXRdwGbveWuNyA0ECbi89IVKcZfhnUvwzOKDJdWKZhNosVdmgQbZLcFoNNCaUXToKKpNRloT6VDNok1qBB9SPZDTGRoCMgKMw52CHEAgI6WwoW6JTWYUuExAsJ6+XVcrEVK8f0W03O6VHGn/8AUhrhPmIWz/1tVjBUqU6YEZsk1am2lSGtGkfaU1TjaY4U3s1YkcoBjAM7ruJvlGxI3PQaWJ881FgaI63JNyT1J3KmRtNobJJGrnEue4/3Ocbk90trXOPQKLSKlO9ehXGMM6pReGfc0Z2R/c24Hrceq5n4TrV6tJzq7OWS9zWsIc0gNsSc17mfZeoY0U2XuluAkE2JEjy2VOJWLaM7KQC0tiExzRCW3TS2koUSEqIyHaBA9seaF+IABjoTewsseAc5z5JtNkP+iqfoHEMedFKVYixXUNIEuEQWGIJyk3IB31gkdoWXkCTMWIFxEzex3CJRZVGeo7Lc6HRPw9aAjrZCTTkEth/hOa3Y+hSqVZhOgFnakCw3IN1NMltKjQ7E27nRZalb1KwcRxIDoYbhmaZ/MYgAbo6mOe2+UF33QekbesIehykViqbnubI8DstvIlbcNWLNALOy3vLidCdApg6xLZNpEjeCdZQvohgc4WzHmRM6CM0eX6KomiWisY6o9xBaSGvcMzZiWmGmeh6rz2KqilUcS4fc17wCJkffvY2E9ZXWxtdppfcYtFtD0WCvwoVQx4OZ7RBES1w2eRuR0RSbsWNO/wBO+cSTTkNILrAfbMiwAPeRJiTNrK61GfC2CRlm97jT+arzz8PUpBrW1HPktEF2UsEXA7dhC7TC1jWmnq4ku7ERoL7kqlJSIi09CsHVdm0kZgLX12Hda6NEhr5YCSbCdBOi45xAbUIFvzX26W9SipcbIcGtBcTeyUf7BdbOxzA0DMyD0F/VaKNeC1wOVzSL9YuD+i4T8a8k2ueqCpTLyf6kRrCtoE69HaxWIxD3lwqUxJ0yTpbqovP/AF1NtuYbW3UTt/oWjv4eqXmHD9gukzBAXXPpUKjw1rSJbEuMCY1MDr7e0K/r2guY55zNP2tBJEIjFBaH1T20VXLdOhH7oGcTY9p8LgbZX5bnsR3kX1WjC4ouZDoA8QDx33J2Q0iopNg0X5RPVPpuDtY1J97rG+pLS0DxMB7g+o3SG0KzRmIMEEgE79J2STYY7Oo+u1tgRPusFV+dpNrE3/nosGGz1HHMAPC7WxkaT21TqTcgmRLDpBy5dwbyobfRNP8ABwYAWz+bQg2PZOoNdIiTe4JA01kHzC5mDxbHPBa8hlw5kCYja8TM3XUxdUkOczLmcIkzJ7mDY+SqMIhSRn4hh3B7jFpJEGbCJHyjr1oa0hpYX3AINh1vft3hFJhsWdAD7k+oWR+PL3eKCKdvFr/pJpIaih1Co8u08Igybb9Pb3W6vTFSo2bNygSIkRYfEey8+eLRmuBsEA4oJBJkReEky+tHpGvIsASADJ8jAumY4CBluDeBqRBC5n/WmBoNwNAIlYsXiT907yNlctIlPYWPpVHtblENh4O7tLa6XVPwZaGkgtaWkE5rzEWb0mfhPwuKBYSZzG4TW1g5s3MbFTSSr2N36MeFfUEucC0OygA3EDT9AurQIc0hxF7iRcHsgqnNlLtBsN0jF1TAy+FoPqqSUdkpUma8Jhw15dd0iLlR9NokkNJJJkgE+6yfWxZ2wtCqm97pJaQMufT8v93l3VxcfRPoY/FNbcNbB1kDZVVwocwvbE2N+nQLlVcZVPh5JLcwaHATJIkAdyCDC24Gu4+EsPhzTbTL90+UhTJWxqSoz0a7skPbBBgR0R18W1pyTqBO/omY6mQ8EzoHDaxsD5Lm1cE6S4McQ7MZgkHLrB7LKSfoJTdaAe8kEZbAz5jotOFxwc0R4ItEbJuDpPeCS3wwL9jYH4PsuhguHAF2aCQMxHQRMn0I91ShktBkZqb6JJtJiyTVrNa0hrSHH1C7GKwIDTAggZjGsdflc8YYAFzs05izLYGQ0uvJEXyj17LRwpUiW1Wjh4UMdUIcCSV0uGcJDHPcRYXAKa7Dw8AMlzjlG1xrftv0TPqi5pABJFpAN7T+gmFjHjluzOHbsz1MRTHhDL6klShSlxOUBpCCmzOZOv7C5nsumMw8IaZEggC4y627SPdCjNlptHHfwUkmGhRa/qehMeqiVP8AR6NmHxbS2HyACHSNSRP/AOvha+HU2EuqZLw4DSSCwtgn2+Vai1g7GlaLr4ZoyBghmem+oLzla1ght9Zab9CsfBqjWUjS8VjUHWc1PLrPXsrUVvTGooE8XoUXEFjg05WmADYPBjXWAbp3/XqRawEOIADnDLP5AOv90qKLNzaug5I0rMHE+KMimGg3D23tY1HOHwQlc8ZY6q1FEnuzTqJyqWB1g7ruYFry0iR4YUUSUnkjK/sHi8e9kWFrTquTiqBqON4zQSRZRRZcc5S5HbMl/I0NxvCaeQuvDIHra/ysjcCxj2kOMRMKKLSTcejoXQLBNbMSY0DdvZTGOkySfLbVRRc6+z2ctbQipxIssuphsSTT6SooujE7I+zoYClcZnEieqbjqAEmTB2UUWkUpdmT2xDm+C2wWTD8ShoDmSGio10H7mHQe5efQKKK5OlaCS0Z+EhwY/cudTeOjHMcLj0n2CcKp5+cABkulo3a4Q4edz8dFFFGb0jNdJml75DC+fA2Hlv3GNGtJ2Gl+3Recb+JGF9NpD81JuLY6wIJqghsGdpklRRaN+x0d7BYjNSyAGctCSTN6bsx8mxYAed0/EVwOYYPjpint/22tn3arUUqboGjDiuMFzqjQDFWk2mNAc4DG5jew8B91pZiG0xTyiS2qaztgfDEeqiibk6sUlUTI3iEVKQAJFOs+u42kh0ANHsSfRNwOJ5fLGWTS5pGgkvDYnp9gG9lSiylySVGT0kwqdQNBa4OOankcZH3Zg7wjYeEanqs78YxocwZprEB7jBPLmS3XVxiew1UUWuTOnBBniDW2y6eqiiizpFH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3" descr="data:image/jpeg;base64,/9j/4AAQSkZJRgABAQAAAQABAAD/2wCEAAkGBxISEhQUEhIVFBUQFA8QFBQUFBQQFRQVFBQWFhUUFRUYHCggGBolHBQUIjEiJSkrLi4uFx8zODMsNygtLisBCgoKDg0OGxAQGiwkHyQsLCwsLCwsLCwsLCwsLCwsLCwsLCwsLCwsLCwsLCwsLCwsLCwsLCwsLCwsLCwsLCwsLP/AABEIALcBEwMBIgACEQEDEQH/xAAbAAACAwEBAQAAAAAAAAAAAAACAwABBAUGB//EADoQAAEDAgQEBQIFBAEDBQAAAAEAAhEDIQQSMUEFE1FhInGBkaEUMgZCscHwI1LR8WIVU+EkM3KS0v/EABkBAAMBAQEAAAAAAAAAAAAAAAABAgMEBf/EACQRAAICAgICAwADAQAAAAAAAAABAhESIQMxE0EEIlEzYXEy/9oADAMBAAIRAxEAPwBysFUSpK4zMuVSouUzJWFlq0IcrzIsVhKilmopmRYZBBHCUCjlFjsj1TXKOCoMSsTY0PQOeplQ5EWFsAuUD0wMUNFInYAqqZ0XIU5CLD7FB6mdMFFFykbCpCs6ouTuUrFFGwqRnzKwVo+nVigimPCQkK4WltBWcOjFl4Mx5VBTWwUU1uHTwYeJswclWKS6BopZpIxK8JmFJUaS2BimRPAa4TEKSIUFuZTCcKQTwKXCcvkKLolgUTwK8KORCkLXyVfISoxwZjLUJatvJV8hKhYMxBivlrb9Oi5CMQXEzCKSMUVubh09uGTxLXCczkqxSXTOHUGHTxK8RgbQR8hdFtAJlfDhob1c0PPqTHwAfVPErxHKNJByl1sJhw9+Xq2p7hjiD7gLNAKWIvGjIKasMWmFRRQ/GjPkV8tMIUARQYIAU0YopjWogUUh4IBtBEKCY1wTJCaopJChSCnKRueEvmp2h3EY2mFHMVNerL0aDQBaiVSqcUWFhEIeSo1yc0otDTQo0kGRaHlJlFhaI0KjUVlZ6hSciXIIvUSZUU5E5m7lhQ0grzIX1FpaNNFBgRtphJNVE2spyROSG5EBsqNZJfUSckJzSHhyaxy55qFEyqUsxLkR0CUHMWY1CsWKxoYRmDoMXAzRMxIF9joCnkVnZ2G1Fvx/LFRrXl0NbRBgAjKGNkG4IOugOy4FKqHCQZa4G7TqNDB66+q1VzUBiq7O7Kwl4BaH2jMG7SQU89Blas0YepyxUfvTa6m3bNUeC0Dy1JjYLAx40kSACRuJ0/QpeOrvYHNcA7kmGtAguqPAjMfIsE7Akrzf4fqk1cweXB1Wo1ziP/csWvLejM5AHan5QmFbPWKijSyVDZDZChIVqOCVk5MAuQuciIUDErJ2SmCnBLCsuTTKToqo5Kzo3JZCVkN7HNeizpIRQnZWTHB6hckwQqJRYZMZmViqkEqBFhbHOqoeYghCECtjS5A4qwhKLHYKiEqJWSagUJKtSFRVsAqkZQhSSQFSFYCsBFBQstUaEwtQIFQaxY6hmg/2z1uDrpebAgi+sarUUBRdDTaZzsAyr/XDG5qlMNqtiHCqywIcABmfsCAHWbPfr1MS6q5vhaCaFCbjMDEEOAvAOY6HfS6EYgsY+YIa11SSMz2BjTJpGQWmLdOy8x+HeGsNY1n1ART/AKtZ5IawFw+1xc0gybaaH0W8VkrOi0+jsUcc+pjXNALabauIc95/pl9ixoZP/AsjrfohwnCW0qjnAg5qj6oAIdlEFrQ5wmTOcxO5O6y8UxmHdWMO57HFrTGZrA5rnSzK7QhzyT/8h2XYw1Pwi0a2mdTOpUSk9oqaSjaG51RKMMULFmc9MWCjDlWRE1qaBJlKim5FZpoNMREI2sRhqaCigURBYhyprygzJENbByow1RFKY0gXNQFqNxVAoHSFuallPeUhyRMkEHKwlog5AkGllHKop0VRUKlcqIoKHAK0Mq0wAcqCIhUpMwgrAS5RBMoIoCFZQ3QMKFMqJoRZUh0A/hLq7SA0mMxnQXaWuBOh8L3W7hecwODBBo4mm403Pe6oxpy2aCBm7SdFy/xxwbGVaodTL30KmWlFNj6z6ZLR4eWDGVxpzm/5X0C59J2OovfRxOII5ceAupuJLmzLiJJidCdZXXFqPHZUVbo9NSwmH5jG0GBtKiT4RMZjdxc78ztL36bW9BVxADiQJAs6No0MeX6LwGAxYL8jXOkjxP2J/n+17XghDWZHAu1OcixBt8g/quOcm2dsYKjqshU8JbaZbMXbaOv80Uc9NSTRz8kHHRUogkZrogUGSHBysuWbmdwqNXvqjJItRk+kxudWHLI6t0v5IX4ojQfvrpF7qXyRNFwcj9GpzkErAcW7pY6f+ED6jjv8H2UPlRS+HJ9tHVBQvesFOqe9tein1fX3Ca5UyZ/E5I9bNoeqL0LWonU1ocuys0pbitDKSt1FA2mzO0oiExlFMyIEomYFESjcxUUx0JKiIhRFgasqganwoGqqLoSQlOC2OCzvCTFJCmtTWsVBqIJC0WWpdkbkhxRYmaAQqc5Ia5WlYnItzttikV8PTeCH02OBEXaDbp2T4VtCMgs+bcQ4YcJWLSTy3HPTde4/tJ6iY9juvTcH4m4taAJhzR5N62PlsuzxTh4rUywi/wBzT0cNPfT1XmuGYgMMG0EA2iDNwfZZTZ38Eskexw9b0kkelrztskOcZI6bjedu+3um8OrCOxIAPYRp6+a2Yst6RIA6fzZZVZ16PP4rGOBhv+SsIxNTv1mJ9O60cSxLRIbBve8eml1jqYxkTInTWb9CirC0jbSxLjv5+dwFGtOaRpfQwPWP17IcNpPXr/PhE6qfaBuYt2QkDY5j9iDMx1PX180xjbQL6zt69vj1WTNtaDJsI+N/ZVWxAaNf8eVwrSJsZih3vftPfXTzWSm4udlHl1+Oqx4niGveY6W7qcGrEv3gk/GnmhxCMzu8ggT2vcntELPWZPl5LTiiS09N7rE99hve/wDhRjTNMjscPdLB2kXTisnDmkMvo7xD1T3LdPR5HyHU2Ma8Iw8FIDVYVWZKbNEhQuCRnQGoixuQx7kuVUyrCLJstUqUQBrD0fMWOVHOKrIrM0uqIM6QCmBJ7JtsIuVAqshVhhUhTGAIXU1GhMamUtmY00bWJ0BQNToMQAxWGIyUIelQtFQvLfi/AQW1WGHOOR2wJFwT32Xqi8LDxWiHsAJAGdsk6aEH9VMujbhdTRweHcWJABtlGW43zTf3HstGK4g8nLmgukiDNo06pVThdJlRrhVby3WPiALbWPcSPkrq4fD4UtJZWLqg0Dt7agycylR0d7ezzf0MSXOMeolBwzDmre+UE7zN/wDS2ViXgt6E/wA+V6zgPCWsoMc8gCAReJ63APi1i1/lC26Br2cdnDnkeFpED094SfoaguY7R4v8L0uOx2UeFha0biC6O4K5FXGkguP2jd2vqE3EMzi4jGFlsp6zI6dlyH4ok2PUwb28oWzH41jiQXW1sJ/0sWBpmofA03k6nT2VRiZTmacPTzOA69V2qNAEeEaHy0/Vcvh2DxBdla3KTJLqjXBogWE7+y53GeLYrD1DTqUmAxLXtLiHN6tM9fZOUb6FDlSPUV8R4Y33EwVibVEx0t/LLzPDfxE6f6wdB3sR+gI+V2aVdlWSx0i1tPgqHBrs1XIn0eoo49pho2EfCrF8Uo0oL3ROg1PlbVeYbjcshjHuOngY6ofWAYW3A8Sqg3wtUg6zSd+4SSZE/HL/AKNb/wATU/y06ju8Fo+V18JXbUYHjQ/BFiFwsfxprBNXAPyj80HKO7hFvdNwXGaQpOqnwM+4iDb0VpMw5OODj9DsuCFA6ogzpnE2PRErNzCpzCgSZpzBRZcxUQVkbg1Fy0ttRXzk7RSkgg1E0BJNVVzkZIM0jUhc5ZX4hKNcpOSE+RGhz1RqrPnKpzlLkRmPNZE2qskqwlbJzZodUQh6USqlK2S5MeXrkY2tWxlUYamzJkzEl7srA0HdwkgmDYCTN10KV3Adx7C5+FgwDnt5lSAA8kZjbQk6xtmPurhZ2fFVps5GNd9LUy1aYveWuDwf36eaQ7iOH1a33P7LJxtz6tTwkudJg3MzEx7BdXhHAGBodWaHuM+EgFoB69T+iuX+m8uVRWzNhMT4zBmehvvqtnFvxLVinSp06hFLNnim9zSYsZAvAPut1Dg9FjszGZSehP7raskqdmc/lrGoo5OFx2IcPHRqROhgG/QOIjb30WDFsx9d48FOizuW1HeZN7+S9LCrKnkzB/JmcPC/hy81aznneAB6X09F6DC4enSEMbHyfcoA1MATtkOc5djeeQsHGcE3EsyusWyWO1g/uDuFoLSrDEUwSknaPA43hLqTg2oIn7XC7T5H9jBTsGXUYeGtqNafE0gOt1g/wL2+JwTarS14kH3B2IOxXlsZgamGdfxNJhrogOH9p6OjZWnR2Qll32enwWKbUY1zDLSLRt27ELVK8dhqzsK4VKcuovPjpnbuOjh87r2dFzXta9tw8Bw2sUJGMuGmDBXmeNcIDDa1GqQHNbpTed42afg23C9VKVXaHAtcJa4FpHUFViVBYuxdEggEJgYufwxppPdScZyxB/uaftd/nuCuslHY58STtdCMqprE54UBVUiMUK5atOhRIKQBQOKaWpDgoxMMSSqJTWUSo+kliLFiCVUrQKKp1BGIYMQHKiVoFBEcOliGDMUq8y1fToX4dPEeDEgo6dMuIA3/AIT5IqOGLjA7/wDklbg5tMFrBnqOAn8oDerj+VttNTGnRNGvHwZd9HLp1jzHNY0htNji4/mqEjKJ6Nk2Ha6xuoPcxrPtazNM3JJN7LVXe/DXA5hrOh7jbKR4hlboBrbsNVqoOzgnKRBIMxcwCSI2v8Jrs6ZvHj+hiw+Fa0Q0R+p8zutTKabyk6nQVKJyxhe2ILFTKUlajTRUmXVYl4IW3DJb6K3OeAs5cTohpDcEKp0E/wCmQ03laKBlNJFRiqM30pRfTQt+VSqWiFVIrEwikgxdBjmlrgHNdYg/zXun1qzGAlxgDdDSbnKVCxfo8jiqH07gxwL2VJyE7xq13/IA+o9Y7/CmgUmtaIDSQBMxPi/dauK8JFak+m4gE3pk/lqC7D72PYkLlfhitIAMjUOadWvaYcPgqKpmreUaZ2BQJ2S/pz0XZDxEBYDXy3K2cUjJxOTxbDVA1tSm3NUomQ3/ALjD9zPO0jv5pXDeMiu6RLRcFjgAWukfdNxEER3XaNYOK4HH+F82atB3LxDR4XflfH5ao3HfUdxZY47tMtS1T6OnUdJhR1Fx0C5/4bpVm0WjEEGqC/MQZF3Ei/lC7uAe57sgbcyLmItqn7pmLOd5/qrXRdwGbveWuNyA0ECbi89IVKcZfhnUvwzOKDJdWKZhNosVdmgQbZLcFoNNCaUXToKKpNRloT6VDNok1qBB9SPZDTGRoCMgKMw52CHEAgI6WwoW6JTWYUuExAsJ6+XVcrEVK8f0W03O6VHGn/8AUhrhPmIWz/1tVjBUqU6YEZsk1am2lSGtGkfaU1TjaY4U3s1YkcoBjAM7ruJvlGxI3PQaWJ881FgaI63JNyT1J3KmRtNobJJGrnEue4/3Ocbk90trXOPQKLSKlO9ehXGMM6pReGfc0Z2R/c24Hrceq5n4TrV6tJzq7OWS9zWsIc0gNsSc17mfZeoY0U2XuluAkE2JEjy2VOJWLaM7KQC0tiExzRCW3TS2koUSEqIyHaBA9seaF+IABjoTewsseAc5z5JtNkP+iqfoHEMedFKVYixXUNIEuEQWGIJyk3IB31gkdoWXkCTMWIFxEzex3CJRZVGeo7Lc6HRPw9aAjrZCTTkEth/hOa3Y+hSqVZhOgFnakCw3IN1NMltKjQ7E27nRZalb1KwcRxIDoYbhmaZ/MYgAbo6mOe2+UF33QekbesIehykViqbnubI8DstvIlbcNWLNALOy3vLidCdApg6xLZNpEjeCdZQvohgc4WzHmRM6CM0eX6KomiWisY6o9xBaSGvcMzZiWmGmeh6rz2KqilUcS4fc17wCJkffvY2E9ZXWxtdppfcYtFtD0WCvwoVQx4OZ7RBES1w2eRuR0RSbsWNO/wBO+cSTTkNILrAfbMiwAPeRJiTNrK61GfC2CRlm97jT+arzz8PUpBrW1HPktEF2UsEXA7dhC7TC1jWmnq4ku7ERoL7kqlJSIi09CsHVdm0kZgLX12Hda6NEhr5YCSbCdBOi45xAbUIFvzX26W9SipcbIcGtBcTeyUf7BdbOxzA0DMyD0F/VaKNeC1wOVzSL9YuD+i4T8a8k2ueqCpTLyf6kRrCtoE69HaxWIxD3lwqUxJ0yTpbqovP/AF1NtuYbW3UTt/oWjv4eqXmHD9gukzBAXXPpUKjw1rSJbEuMCY1MDr7e0K/r2guY55zNP2tBJEIjFBaH1T20VXLdOhH7oGcTY9p8LgbZX5bnsR3kX1WjC4ouZDoA8QDx33J2Q0iopNg0X5RPVPpuDtY1J97rG+pLS0DxMB7g+o3SG0KzRmIMEEgE79J2STYY7Oo+u1tgRPusFV+dpNrE3/nosGGz1HHMAPC7WxkaT21TqTcgmRLDpBy5dwbyobfRNP8ABwYAWz+bQg2PZOoNdIiTe4JA01kHzC5mDxbHPBa8hlw5kCYja8TM3XUxdUkOczLmcIkzJ7mDY+SqMIhSRn4hh3B7jFpJEGbCJHyjr1oa0hpYX3AINh1vft3hFJhsWdAD7k+oWR+PL3eKCKdvFr/pJpIaih1Co8u08Igybb9Pb3W6vTFSo2bNygSIkRYfEey8+eLRmuBsEA4oJBJkReEky+tHpGvIsASADJ8jAumY4CBluDeBqRBC5n/WmBoNwNAIlYsXiT907yNlctIlPYWPpVHtblENh4O7tLa6XVPwZaGkgtaWkE5rzEWb0mfhPwuKBYSZzG4TW1g5s3MbFTSSr2N36MeFfUEucC0OygA3EDT9AurQIc0hxF7iRcHsgqnNlLtBsN0jF1TAy+FoPqqSUdkpUma8Jhw15dd0iLlR9NokkNJJJkgE+6yfWxZ2wtCqm97pJaQMufT8v93l3VxcfRPoY/FNbcNbB1kDZVVwocwvbE2N+nQLlVcZVPh5JLcwaHATJIkAdyCDC24Gu4+EsPhzTbTL90+UhTJWxqSoz0a7skPbBBgR0R18W1pyTqBO/omY6mQ8EzoHDaxsD5Lm1cE6S4McQ7MZgkHLrB7LKSfoJTdaAe8kEZbAz5jotOFxwc0R4ItEbJuDpPeCS3wwL9jYH4PsuhguHAF2aCQMxHQRMn0I91ShktBkZqb6JJtJiyTVrNa0hrSHH1C7GKwIDTAggZjGsdflc8YYAFzs05izLYGQ0uvJEXyj17LRwpUiW1Wjh4UMdUIcCSV0uGcJDHPcRYXAKa7Dw8AMlzjlG1xrftv0TPqi5pABJFpAN7T+gmFjHjluzOHbsz1MRTHhDL6klShSlxOUBpCCmzOZOv7C5nsumMw8IaZEggC4y627SPdCjNlptHHfwUkmGhRa/qehMeqiVP8AR6NmHxbS2HyACHSNSRP/AOvha+HU2EuqZLw4DSSCwtgn2+Vai1g7GlaLr4ZoyBghmem+oLzla1ght9Zab9CsfBqjWUjS8VjUHWc1PLrPXsrUVvTGooE8XoUXEFjg05WmADYPBjXWAbp3/XqRawEOIADnDLP5AOv90qKLNzaug5I0rMHE+KMimGg3D23tY1HOHwQlc8ZY6q1FEnuzTqJyqWB1g7ruYFry0iR4YUUSUnkjK/sHi8e9kWFrTquTiqBqON4zQSRZRRZcc5S5HbMl/I0NxvCaeQuvDIHra/ysjcCxj2kOMRMKKLSTcejoXQLBNbMSY0DdvZTGOkySfLbVRRc6+z2ctbQipxIssuphsSTT6SooujE7I+zoYClcZnEieqbjqAEmTB2UUWkUpdmT2xDm+C2wWTD8ShoDmSGio10H7mHQe5efQKKK5OlaCS0Z+EhwY/cudTeOjHMcLj0n2CcKp5+cABkulo3a4Q4edz8dFFFGb0jNdJml75DC+fA2Hlv3GNGtJ2Gl+3Recb+JGF9NpD81JuLY6wIJqghsGdpklRRaN+x0d7BYjNSyAGctCSTN6bsx8mxYAed0/EVwOYYPjpint/22tn3arUUqboGjDiuMFzqjQDFWk2mNAc4DG5jew8B91pZiG0xTyiS2qaztgfDEeqiibk6sUlUTI3iEVKQAJFOs+u42kh0ANHsSfRNwOJ5fLGWTS5pGgkvDYnp9gG9lSiylySVGT0kwqdQNBa4OOankcZH3Zg7wjYeEanqs78YxocwZprEB7jBPLmS3XVxiew1UUWuTOnBBniDW2y6eqiiizpFH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5" descr="data:image/jpeg;base64,/9j/4AAQSkZJRgABAQAAAQABAAD/2wCEAAkGBxISEhQUEhIVFBUQFA8QFBQUFBQQFRQVFBQWFhUUFRUYHCggGBolHBQUIjEiJSkrLi4uFx8zODMsNygtLisBCgoKDg0OGxAQGiwkHyQsLCwsLCwsLCwsLCwsLCwsLCwsLCwsLCwsLCwsLCwsLCwsLCwsLCwsLCwsLCwsLCwsLP/AABEIALcBEwMBIgACEQEDEQH/xAAbAAACAwEBAQAAAAAAAAAAAAACAwABBAUGB//EADoQAAEDAgQEBQIFBAEDBQAAAAEAAhEDIQQSMUEFE1FhInGBkaEUMgZCscHwI1LR8WIVU+EkM3KS0v/EABkBAAMBAQEAAAAAAAAAAAAAAAABAgMEBf/EACQRAAICAgICAwADAQAAAAAAAAABAhESIQMxE0EEIlEzYXEy/9oADAMBAAIRAxEAPwBysFUSpK4zMuVSouUzJWFlq0IcrzIsVhKilmopmRYZBBHCUCjlFjsj1TXKOCoMSsTY0PQOeplQ5EWFsAuUD0wMUNFInYAqqZ0XIU5CLD7FB6mdMFFFykbCpCs6ouTuUrFFGwqRnzKwVo+nVigimPCQkK4WltBWcOjFl4Mx5VBTWwUU1uHTwYeJswclWKS6BopZpIxK8JmFJUaS2BimRPAa4TEKSIUFuZTCcKQTwKXCcvkKLolgUTwK8KORCkLXyVfISoxwZjLUJatvJV8hKhYMxBivlrb9Oi5CMQXEzCKSMUVubh09uGTxLXCczkqxSXTOHUGHTxK8RgbQR8hdFtAJlfDhob1c0PPqTHwAfVPErxHKNJByl1sJhw9+Xq2p7hjiD7gLNAKWIvGjIKasMWmFRRQ/GjPkV8tMIUARQYIAU0YopjWogUUh4IBtBEKCY1wTJCaopJChSCnKRueEvmp2h3EY2mFHMVNerL0aDQBaiVSqcUWFhEIeSo1yc0otDTQo0kGRaHlJlFhaI0KjUVlZ6hSciXIIvUSZUU5E5m7lhQ0grzIX1FpaNNFBgRtphJNVE2spyROSG5EBsqNZJfUSckJzSHhyaxy55qFEyqUsxLkR0CUHMWY1CsWKxoYRmDoMXAzRMxIF9joCnkVnZ2G1Fvx/LFRrXl0NbRBgAjKGNkG4IOugOy4FKqHCQZa4G7TqNDB66+q1VzUBiq7O7Kwl4BaH2jMG7SQU89Blas0YepyxUfvTa6m3bNUeC0Dy1JjYLAx40kSACRuJ0/QpeOrvYHNcA7kmGtAguqPAjMfIsE7Akrzf4fqk1cweXB1Wo1ziP/csWvLejM5AHan5QmFbPWKijSyVDZDZChIVqOCVk5MAuQuciIUDErJ2SmCnBLCsuTTKToqo5Kzo3JZCVkN7HNeizpIRQnZWTHB6hckwQqJRYZMZmViqkEqBFhbHOqoeYghCECtjS5A4qwhKLHYKiEqJWSagUJKtSFRVsAqkZQhSSQFSFYCsBFBQstUaEwtQIFQaxY6hmg/2z1uDrpebAgi+sarUUBRdDTaZzsAyr/XDG5qlMNqtiHCqywIcABmfsCAHWbPfr1MS6q5vhaCaFCbjMDEEOAvAOY6HfS6EYgsY+YIa11SSMz2BjTJpGQWmLdOy8x+HeGsNY1n1ART/AKtZ5IawFw+1xc0gybaaH0W8VkrOi0+jsUcc+pjXNALabauIc95/pl9ixoZP/AsjrfohwnCW0qjnAg5qj6oAIdlEFrQ5wmTOcxO5O6y8UxmHdWMO57HFrTGZrA5rnSzK7QhzyT/8h2XYw1Pwi0a2mdTOpUSk9oqaSjaG51RKMMULFmc9MWCjDlWRE1qaBJlKim5FZpoNMREI2sRhqaCigURBYhyprygzJENbByow1RFKY0gXNQFqNxVAoHSFuallPeUhyRMkEHKwlog5AkGllHKop0VRUKlcqIoKHAK0Mq0wAcqCIhUpMwgrAS5RBMoIoCFZQ3QMKFMqJoRZUh0A/hLq7SA0mMxnQXaWuBOh8L3W7hecwODBBo4mm403Pe6oxpy2aCBm7SdFy/xxwbGVaodTL30KmWlFNj6z6ZLR4eWDGVxpzm/5X0C59J2OovfRxOII5ceAupuJLmzLiJJidCdZXXFqPHZUVbo9NSwmH5jG0GBtKiT4RMZjdxc78ztL36bW9BVxADiQJAs6No0MeX6LwGAxYL8jXOkjxP2J/n+17XghDWZHAu1OcixBt8g/quOcm2dsYKjqshU8JbaZbMXbaOv80Uc9NSTRz8kHHRUogkZrogUGSHBysuWbmdwqNXvqjJItRk+kxudWHLI6t0v5IX4ojQfvrpF7qXyRNFwcj9GpzkErAcW7pY6f+ED6jjv8H2UPlRS+HJ9tHVBQvesFOqe9tein1fX3Ca5UyZ/E5I9bNoeqL0LWonU1ocuys0pbitDKSt1FA2mzO0oiExlFMyIEomYFESjcxUUx0JKiIhRFgasqganwoGqqLoSQlOC2OCzvCTFJCmtTWsVBqIJC0WWpdkbkhxRYmaAQqc5Ia5WlYnItzttikV8PTeCH02OBEXaDbp2T4VtCMgs+bcQ4YcJWLSTy3HPTde4/tJ6iY9juvTcH4m4taAJhzR5N62PlsuzxTh4rUywi/wBzT0cNPfT1XmuGYgMMG0EA2iDNwfZZTZ38Eskexw9b0kkelrztskOcZI6bjedu+3um8OrCOxIAPYRp6+a2Yst6RIA6fzZZVZ16PP4rGOBhv+SsIxNTv1mJ9O60cSxLRIbBve8eml1jqYxkTInTWb9CirC0jbSxLjv5+dwFGtOaRpfQwPWP17IcNpPXr/PhE6qfaBuYt2QkDY5j9iDMx1PX180xjbQL6zt69vj1WTNtaDJsI+N/ZVWxAaNf8eVwrSJsZih3vftPfXTzWSm4udlHl1+Oqx4niGveY6W7qcGrEv3gk/GnmhxCMzu8ggT2vcntELPWZPl5LTiiS09N7rE99hve/wDhRjTNMjscPdLB2kXTisnDmkMvo7xD1T3LdPR5HyHU2Ma8Iw8FIDVYVWZKbNEhQuCRnQGoixuQx7kuVUyrCLJstUqUQBrD0fMWOVHOKrIrM0uqIM6QCmBJ7JtsIuVAqshVhhUhTGAIXU1GhMamUtmY00bWJ0BQNToMQAxWGIyUIelQtFQvLfi/AQW1WGHOOR2wJFwT32Xqi8LDxWiHsAJAGdsk6aEH9VMujbhdTRweHcWJABtlGW43zTf3HstGK4g8nLmgukiDNo06pVThdJlRrhVby3WPiALbWPcSPkrq4fD4UtJZWLqg0Dt7agycylR0d7ezzf0MSXOMeolBwzDmre+UE7zN/wDS2ViXgt6E/wA+V6zgPCWsoMc8gCAReJ63APi1i1/lC26Br2cdnDnkeFpED094SfoaguY7R4v8L0uOx2UeFha0biC6O4K5FXGkguP2jd2vqE3EMzi4jGFlsp6zI6dlyH4ok2PUwb28oWzH41jiQXW1sJ/0sWBpmofA03k6nT2VRiZTmacPTzOA69V2qNAEeEaHy0/Vcvh2DxBdla3KTJLqjXBogWE7+y53GeLYrD1DTqUmAxLXtLiHN6tM9fZOUb6FDlSPUV8R4Y33EwVibVEx0t/LLzPDfxE6f6wdB3sR+gI+V2aVdlWSx0i1tPgqHBrs1XIn0eoo49pho2EfCrF8Uo0oL3ROg1PlbVeYbjcshjHuOngY6ofWAYW3A8Sqg3wtUg6zSd+4SSZE/HL/AKNb/wATU/y06ju8Fo+V18JXbUYHjQ/BFiFwsfxprBNXAPyj80HKO7hFvdNwXGaQpOqnwM+4iDb0VpMw5OODj9DsuCFA6ogzpnE2PRErNzCpzCgSZpzBRZcxUQVkbg1Fy0ttRXzk7RSkgg1E0BJNVVzkZIM0jUhc5ZX4hKNcpOSE+RGhz1RqrPnKpzlLkRmPNZE2qskqwlbJzZodUQh6USqlK2S5MeXrkY2tWxlUYamzJkzEl7srA0HdwkgmDYCTN10KV3Adx7C5+FgwDnt5lSAA8kZjbQk6xtmPurhZ2fFVps5GNd9LUy1aYveWuDwf36eaQ7iOH1a33P7LJxtz6tTwkudJg3MzEx7BdXhHAGBodWaHuM+EgFoB69T+iuX+m8uVRWzNhMT4zBmehvvqtnFvxLVinSp06hFLNnim9zSYsZAvAPut1Dg9FjszGZSehP7raskqdmc/lrGoo5OFx2IcPHRqROhgG/QOIjb30WDFsx9d48FOizuW1HeZN7+S9LCrKnkzB/JmcPC/hy81aznneAB6X09F6DC4enSEMbHyfcoA1MATtkOc5djeeQsHGcE3EsyusWyWO1g/uDuFoLSrDEUwSknaPA43hLqTg2oIn7XC7T5H9jBTsGXUYeGtqNafE0gOt1g/wL2+JwTarS14kH3B2IOxXlsZgamGdfxNJhrogOH9p6OjZWnR2Qll32enwWKbUY1zDLSLRt27ELVK8dhqzsK4VKcuovPjpnbuOjh87r2dFzXta9tw8Bw2sUJGMuGmDBXmeNcIDDa1GqQHNbpTed42afg23C9VKVXaHAtcJa4FpHUFViVBYuxdEggEJgYufwxppPdScZyxB/uaftd/nuCuslHY58STtdCMqprE54UBVUiMUK5atOhRIKQBQOKaWpDgoxMMSSqJTWUSo+kliLFiCVUrQKKp1BGIYMQHKiVoFBEcOliGDMUq8y1fToX4dPEeDEgo6dMuIA3/AIT5IqOGLjA7/wDklbg5tMFrBnqOAn8oDerj+VttNTGnRNGvHwZd9HLp1jzHNY0htNji4/mqEjKJ6Nk2Ha6xuoPcxrPtazNM3JJN7LVXe/DXA5hrOh7jbKR4hlboBrbsNVqoOzgnKRBIMxcwCSI2v8Jrs6ZvHj+hiw+Fa0Q0R+p8zutTKabyk6nQVKJyxhe2ILFTKUlajTRUmXVYl4IW3DJb6K3OeAs5cTohpDcEKp0E/wCmQ03laKBlNJFRiqM30pRfTQt+VSqWiFVIrEwikgxdBjmlrgHNdYg/zXun1qzGAlxgDdDSbnKVCxfo8jiqH07gxwL2VJyE7xq13/IA+o9Y7/CmgUmtaIDSQBMxPi/dauK8JFak+m4gE3pk/lqC7D72PYkLlfhitIAMjUOadWvaYcPgqKpmreUaZ2BQJ2S/pz0XZDxEBYDXy3K2cUjJxOTxbDVA1tSm3NUomQ3/ALjD9zPO0jv5pXDeMiu6RLRcFjgAWukfdNxEER3XaNYOK4HH+F82atB3LxDR4XflfH5ao3HfUdxZY47tMtS1T6OnUdJhR1Fx0C5/4bpVm0WjEEGqC/MQZF3Ei/lC7uAe57sgbcyLmItqn7pmLOd5/qrXRdwGbveWuNyA0ECbi89IVKcZfhnUvwzOKDJdWKZhNosVdmgQbZLcFoNNCaUXToKKpNRloT6VDNok1qBB9SPZDTGRoCMgKMw52CHEAgI6WwoW6JTWYUuExAsJ6+XVcrEVK8f0W03O6VHGn/8AUhrhPmIWz/1tVjBUqU6YEZsk1am2lSGtGkfaU1TjaY4U3s1YkcoBjAM7ruJvlGxI3PQaWJ881FgaI63JNyT1J3KmRtNobJJGrnEue4/3Ocbk90trXOPQKLSKlO9ehXGMM6pReGfc0Z2R/c24Hrceq5n4TrV6tJzq7OWS9zWsIc0gNsSc17mfZeoY0U2XuluAkE2JEjy2VOJWLaM7KQC0tiExzRCW3TS2koUSEqIyHaBA9seaF+IABjoTewsseAc5z5JtNkP+iqfoHEMedFKVYixXUNIEuEQWGIJyk3IB31gkdoWXkCTMWIFxEzex3CJRZVGeo7Lc6HRPw9aAjrZCTTkEth/hOa3Y+hSqVZhOgFnakCw3IN1NMltKjQ7E27nRZalb1KwcRxIDoYbhmaZ/MYgAbo6mOe2+UF33QekbesIehykViqbnubI8DstvIlbcNWLNALOy3vLidCdApg6xLZNpEjeCdZQvohgc4WzHmRM6CM0eX6KomiWisY6o9xBaSGvcMzZiWmGmeh6rz2KqilUcS4fc17wCJkffvY2E9ZXWxtdppfcYtFtD0WCvwoVQx4OZ7RBES1w2eRuR0RSbsWNO/wBO+cSTTkNILrAfbMiwAPeRJiTNrK61GfC2CRlm97jT+arzz8PUpBrW1HPktEF2UsEXA7dhC7TC1jWmnq4ku7ERoL7kqlJSIi09CsHVdm0kZgLX12Hda6NEhr5YCSbCdBOi45xAbUIFvzX26W9SipcbIcGtBcTeyUf7BdbOxzA0DMyD0F/VaKNeC1wOVzSL9YuD+i4T8a8k2ueqCpTLyf6kRrCtoE69HaxWIxD3lwqUxJ0yTpbqovP/AF1NtuYbW3UTt/oWjv4eqXmHD9gukzBAXXPpUKjw1rSJbEuMCY1MDr7e0K/r2guY55zNP2tBJEIjFBaH1T20VXLdOhH7oGcTY9p8LgbZX5bnsR3kX1WjC4ouZDoA8QDx33J2Q0iopNg0X5RPVPpuDtY1J97rG+pLS0DxMB7g+o3SG0KzRmIMEEgE79J2STYY7Oo+u1tgRPusFV+dpNrE3/nosGGz1HHMAPC7WxkaT21TqTcgmRLDpBy5dwbyobfRNP8ABwYAWz+bQg2PZOoNdIiTe4JA01kHzC5mDxbHPBa8hlw5kCYja8TM3XUxdUkOczLmcIkzJ7mDY+SqMIhSRn4hh3B7jFpJEGbCJHyjr1oa0hpYX3AINh1vft3hFJhsWdAD7k+oWR+PL3eKCKdvFr/pJpIaih1Co8u08Igybb9Pb3W6vTFSo2bNygSIkRYfEey8+eLRmuBsEA4oJBJkReEky+tHpGvIsASADJ8jAumY4CBluDeBqRBC5n/WmBoNwNAIlYsXiT907yNlctIlPYWPpVHtblENh4O7tLa6XVPwZaGkgtaWkE5rzEWb0mfhPwuKBYSZzG4TW1g5s3MbFTSSr2N36MeFfUEucC0OygA3EDT9AurQIc0hxF7iRcHsgqnNlLtBsN0jF1TAy+FoPqqSUdkpUma8Jhw15dd0iLlR9NokkNJJJkgE+6yfWxZ2wtCqm97pJaQMufT8v93l3VxcfRPoY/FNbcNbB1kDZVVwocwvbE2N+nQLlVcZVPh5JLcwaHATJIkAdyCDC24Gu4+EsPhzTbTL90+UhTJWxqSoz0a7skPbBBgR0R18W1pyTqBO/omY6mQ8EzoHDaxsD5Lm1cE6S4McQ7MZgkHLrB7LKSfoJTdaAe8kEZbAz5jotOFxwc0R4ItEbJuDpPeCS3wwL9jYH4PsuhguHAF2aCQMxHQRMn0I91ShktBkZqb6JJtJiyTVrNa0hrSHH1C7GKwIDTAggZjGsdflc8YYAFzs05izLYGQ0uvJEXyj17LRwpUiW1Wjh4UMdUIcCSV0uGcJDHPcRYXAKa7Dw8AMlzjlG1xrftv0TPqi5pABJFpAN7T+gmFjHjluzOHbsz1MRTHhDL6klShSlxOUBpCCmzOZOv7C5nsumMw8IaZEggC4y627SPdCjNlptHHfwUkmGhRa/qehMeqiVP8AR6NmHxbS2HyACHSNSRP/AOvha+HU2EuqZLw4DSSCwtgn2+Vai1g7GlaLr4ZoyBghmem+oLzla1ght9Zab9CsfBqjWUjS8VjUHWc1PLrPXsrUVvTGooE8XoUXEFjg05WmADYPBjXWAbp3/XqRawEOIADnDLP5AOv90qKLNzaug5I0rMHE+KMimGg3D23tY1HOHwQlc8ZY6q1FEnuzTqJyqWB1g7ruYFry0iR4YUUSUnkjK/sHi8e9kWFrTquTiqBqON4zQSRZRRZcc5S5HbMl/I0NxvCaeQuvDIHra/ysjcCxj2kOMRMKKLSTcejoXQLBNbMSY0DdvZTGOkySfLbVRRc6+z2ctbQipxIssuphsSTT6SooujE7I+zoYClcZnEieqbjqAEmTB2UUWkUpdmT2xDm+C2wWTD8ShoDmSGio10H7mHQe5efQKKK5OlaCS0Z+EhwY/cudTeOjHMcLj0n2CcKp5+cABkulo3a4Q4edz8dFFFGb0jNdJml75DC+fA2Hlv3GNGtJ2Gl+3Recb+JGF9NpD81JuLY6wIJqghsGdpklRRaN+x0d7BYjNSyAGctCSTN6bsx8mxYAed0/EVwOYYPjpint/22tn3arUUqboGjDiuMFzqjQDFWk2mNAc4DG5jew8B91pZiG0xTyiS2qaztgfDEeqiibk6sUlUTI3iEVKQAJFOs+u42kh0ANHsSfRNwOJ5fLGWTS5pGgkvDYnp9gG9lSiylySVGT0kwqdQNBa4OOankcZH3Zg7wjYeEanqs78YxocwZprEB7jBPLmS3XVxiew1UUWuTOnBBniDW2y6eqiiizpFH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17" descr="data:image/jpeg;base64,/9j/4AAQSkZJRgABAQAAAQABAAD/2wCEAAkGBxISEhQUEhIVFBUQFA8QFBQUFBQQFRQVFBQWFhUUFRUYHCggGBolHBQUIjEiJSkrLi4uFx8zODMsNygtLisBCgoKDg0OGxAQGiwkHyQsLCwsLCwsLCwsLCwsLCwsLCwsLCwsLCwsLCwsLCwsLCwsLCwsLCwsLCwsLCwsLCwsLP/AABEIALcBEwMBIgACEQEDEQH/xAAbAAACAwEBAQAAAAAAAAAAAAACAwABBAUGB//EADoQAAEDAgQEBQIFBAEDBQAAAAEAAhEDIQQSMUEFE1FhInGBkaEUMgZCscHwI1LR8WIVU+EkM3KS0v/EABkBAAMBAQEAAAAAAAAAAAAAAAABAgMEBf/EACQRAAICAgICAwADAQAAAAAAAAABAhESIQMxE0EEIlEzYXEy/9oADAMBAAIRAxEAPwBysFUSpK4zMuVSouUzJWFlq0IcrzIsVhKilmopmRYZBBHCUCjlFjsj1TXKOCoMSsTY0PQOeplQ5EWFsAuUD0wMUNFInYAqqZ0XIU5CLD7FB6mdMFFFykbCpCs6ouTuUrFFGwqRnzKwVo+nVigimPCQkK4WltBWcOjFl4Mx5VBTWwUU1uHTwYeJswclWKS6BopZpIxK8JmFJUaS2BimRPAa4TEKSIUFuZTCcKQTwKXCcvkKLolgUTwK8KORCkLXyVfISoxwZjLUJatvJV8hKhYMxBivlrb9Oi5CMQXEzCKSMUVubh09uGTxLXCczkqxSXTOHUGHTxK8RgbQR8hdFtAJlfDhob1c0PPqTHwAfVPErxHKNJByl1sJhw9+Xq2p7hjiD7gLNAKWIvGjIKasMWmFRRQ/GjPkV8tMIUARQYIAU0YopjWogUUh4IBtBEKCY1wTJCaopJChSCnKRueEvmp2h3EY2mFHMVNerL0aDQBaiVSqcUWFhEIeSo1yc0otDTQo0kGRaHlJlFhaI0KjUVlZ6hSciXIIvUSZUU5E5m7lhQ0grzIX1FpaNNFBgRtphJNVE2spyROSG5EBsqNZJfUSckJzSHhyaxy55qFEyqUsxLkR0CUHMWY1CsWKxoYRmDoMXAzRMxIF9joCnkVnZ2G1Fvx/LFRrXl0NbRBgAjKGNkG4IOugOy4FKqHCQZa4G7TqNDB66+q1VzUBiq7O7Kwl4BaH2jMG7SQU89Blas0YepyxUfvTa6m3bNUeC0Dy1JjYLAx40kSACRuJ0/QpeOrvYHNcA7kmGtAguqPAjMfIsE7Akrzf4fqk1cweXB1Wo1ziP/csWvLejM5AHan5QmFbPWKijSyVDZDZChIVqOCVk5MAuQuciIUDErJ2SmCnBLCsuTTKToqo5Kzo3JZCVkN7HNeizpIRQnZWTHB6hckwQqJRYZMZmViqkEqBFhbHOqoeYghCECtjS5A4qwhKLHYKiEqJWSagUJKtSFRVsAqkZQhSSQFSFYCsBFBQstUaEwtQIFQaxY6hmg/2z1uDrpebAgi+sarUUBRdDTaZzsAyr/XDG5qlMNqtiHCqywIcABmfsCAHWbPfr1MS6q5vhaCaFCbjMDEEOAvAOY6HfS6EYgsY+YIa11SSMz2BjTJpGQWmLdOy8x+HeGsNY1n1ART/AKtZ5IawFw+1xc0gybaaH0W8VkrOi0+jsUcc+pjXNALabauIc95/pl9ixoZP/AsjrfohwnCW0qjnAg5qj6oAIdlEFrQ5wmTOcxO5O6y8UxmHdWMO57HFrTGZrA5rnSzK7QhzyT/8h2XYw1Pwi0a2mdTOpUSk9oqaSjaG51RKMMULFmc9MWCjDlWRE1qaBJlKim5FZpoNMREI2sRhqaCigURBYhyprygzJENbByow1RFKY0gXNQFqNxVAoHSFuallPeUhyRMkEHKwlog5AkGllHKop0VRUKlcqIoKHAK0Mq0wAcqCIhUpMwgrAS5RBMoIoCFZQ3QMKFMqJoRZUh0A/hLq7SA0mMxnQXaWuBOh8L3W7hecwODBBo4mm403Pe6oxpy2aCBm7SdFy/xxwbGVaodTL30KmWlFNj6z6ZLR4eWDGVxpzm/5X0C59J2OovfRxOII5ceAupuJLmzLiJJidCdZXXFqPHZUVbo9NSwmH5jG0GBtKiT4RMZjdxc78ztL36bW9BVxADiQJAs6No0MeX6LwGAxYL8jXOkjxP2J/n+17XghDWZHAu1OcixBt8g/quOcm2dsYKjqshU8JbaZbMXbaOv80Uc9NSTRz8kHHRUogkZrogUGSHBysuWbmdwqNXvqjJItRk+kxudWHLI6t0v5IX4ojQfvrpF7qXyRNFwcj9GpzkErAcW7pY6f+ED6jjv8H2UPlRS+HJ9tHVBQvesFOqe9tein1fX3Ca5UyZ/E5I9bNoeqL0LWonU1ocuys0pbitDKSt1FA2mzO0oiExlFMyIEomYFESjcxUUx0JKiIhRFgasqganwoGqqLoSQlOC2OCzvCTFJCmtTWsVBqIJC0WWpdkbkhxRYmaAQqc5Ia5WlYnItzttikV8PTeCH02OBEXaDbp2T4VtCMgs+bcQ4YcJWLSTy3HPTde4/tJ6iY9juvTcH4m4taAJhzR5N62PlsuzxTh4rUywi/wBzT0cNPfT1XmuGYgMMG0EA2iDNwfZZTZ38Eskexw9b0kkelrztskOcZI6bjedu+3um8OrCOxIAPYRp6+a2Yst6RIA6fzZZVZ16PP4rGOBhv+SsIxNTv1mJ9O60cSxLRIbBve8eml1jqYxkTInTWb9CirC0jbSxLjv5+dwFGtOaRpfQwPWP17IcNpPXr/PhE6qfaBuYt2QkDY5j9iDMx1PX180xjbQL6zt69vj1WTNtaDJsI+N/ZVWxAaNf8eVwrSJsZih3vftPfXTzWSm4udlHl1+Oqx4niGveY6W7qcGrEv3gk/GnmhxCMzu8ggT2vcntELPWZPl5LTiiS09N7rE99hve/wDhRjTNMjscPdLB2kXTisnDmkMvo7xD1T3LdPR5HyHU2Ma8Iw8FIDVYVWZKbNEhQuCRnQGoixuQx7kuVUyrCLJstUqUQBrD0fMWOVHOKrIrM0uqIM6QCmBJ7JtsIuVAqshVhhUhTGAIXU1GhMamUtmY00bWJ0BQNToMQAxWGIyUIelQtFQvLfi/AQW1WGHOOR2wJFwT32Xqi8LDxWiHsAJAGdsk6aEH9VMujbhdTRweHcWJABtlGW43zTf3HstGK4g8nLmgukiDNo06pVThdJlRrhVby3WPiALbWPcSPkrq4fD4UtJZWLqg0Dt7agycylR0d7ezzf0MSXOMeolBwzDmre+UE7zN/wDS2ViXgt6E/wA+V6zgPCWsoMc8gCAReJ63APi1i1/lC26Br2cdnDnkeFpED094SfoaguY7R4v8L0uOx2UeFha0biC6O4K5FXGkguP2jd2vqE3EMzi4jGFlsp6zI6dlyH4ok2PUwb28oWzH41jiQXW1sJ/0sWBpmofA03k6nT2VRiZTmacPTzOA69V2qNAEeEaHy0/Vcvh2DxBdla3KTJLqjXBogWE7+y53GeLYrD1DTqUmAxLXtLiHN6tM9fZOUb6FDlSPUV8R4Y33EwVibVEx0t/LLzPDfxE6f6wdB3sR+gI+V2aVdlWSx0i1tPgqHBrs1XIn0eoo49pho2EfCrF8Uo0oL3ROg1PlbVeYbjcshjHuOngY6ofWAYW3A8Sqg3wtUg6zSd+4SSZE/HL/AKNb/wATU/y06ju8Fo+V18JXbUYHjQ/BFiFwsfxprBNXAPyj80HKO7hFvdNwXGaQpOqnwM+4iDb0VpMw5OODj9DsuCFA6ogzpnE2PRErNzCpzCgSZpzBRZcxUQVkbg1Fy0ttRXzk7RSkgg1E0BJNVVzkZIM0jUhc5ZX4hKNcpOSE+RGhz1RqrPnKpzlLkRmPNZE2qskqwlbJzZodUQh6USqlK2S5MeXrkY2tWxlUYamzJkzEl7srA0HdwkgmDYCTN10KV3Adx7C5+FgwDnt5lSAA8kZjbQk6xtmPurhZ2fFVps5GNd9LUy1aYveWuDwf36eaQ7iOH1a33P7LJxtz6tTwkudJg3MzEx7BdXhHAGBodWaHuM+EgFoB69T+iuX+m8uVRWzNhMT4zBmehvvqtnFvxLVinSp06hFLNnim9zSYsZAvAPut1Dg9FjszGZSehP7raskqdmc/lrGoo5OFx2IcPHRqROhgG/QOIjb30WDFsx9d48FOizuW1HeZN7+S9LCrKnkzB/JmcPC/hy81aznneAB6X09F6DC4enSEMbHyfcoA1MATtkOc5djeeQsHGcE3EsyusWyWO1g/uDuFoLSrDEUwSknaPA43hLqTg2oIn7XC7T5H9jBTsGXUYeGtqNafE0gOt1g/wL2+JwTarS14kH3B2IOxXlsZgamGdfxNJhrogOH9p6OjZWnR2Qll32enwWKbUY1zDLSLRt27ELVK8dhqzsK4VKcuovPjpnbuOjh87r2dFzXta9tw8Bw2sUJGMuGmDBXmeNcIDDa1GqQHNbpTed42afg23C9VKVXaHAtcJa4FpHUFViVBYuxdEggEJgYufwxppPdScZyxB/uaftd/nuCuslHY58STtdCMqprE54UBVUiMUK5atOhRIKQBQOKaWpDgoxMMSSqJTWUSo+kliLFiCVUrQKKp1BGIYMQHKiVoFBEcOliGDMUq8y1fToX4dPEeDEgo6dMuIA3/AIT5IqOGLjA7/wDklbg5tMFrBnqOAn8oDerj+VttNTGnRNGvHwZd9HLp1jzHNY0htNji4/mqEjKJ6Nk2Ha6xuoPcxrPtazNM3JJN7LVXe/DXA5hrOh7jbKR4hlboBrbsNVqoOzgnKRBIMxcwCSI2v8Jrs6ZvHj+hiw+Fa0Q0R+p8zutTKabyk6nQVKJyxhe2ILFTKUlajTRUmXVYl4IW3DJb6K3OeAs5cTohpDcEKp0E/wCmQ03laKBlNJFRiqM30pRfTQt+VSqWiFVIrEwikgxdBjmlrgHNdYg/zXun1qzGAlxgDdDSbnKVCxfo8jiqH07gxwL2VJyE7xq13/IA+o9Y7/CmgUmtaIDSQBMxPi/dauK8JFak+m4gE3pk/lqC7D72PYkLlfhitIAMjUOadWvaYcPgqKpmreUaZ2BQJ2S/pz0XZDxEBYDXy3K2cUjJxOTxbDVA1tSm3NUomQ3/ALjD9zPO0jv5pXDeMiu6RLRcFjgAWukfdNxEER3XaNYOK4HH+F82atB3LxDR4XflfH5ao3HfUdxZY47tMtS1T6OnUdJhR1Fx0C5/4bpVm0WjEEGqC/MQZF3Ei/lC7uAe57sgbcyLmItqn7pmLOd5/qrXRdwGbveWuNyA0ECbi89IVKcZfhnUvwzOKDJdWKZhNosVdmgQbZLcFoNNCaUXToKKpNRloT6VDNok1qBB9SPZDTGRoCMgKMw52CHEAgI6WwoW6JTWYUuExAsJ6+XVcrEVK8f0W03O6VHGn/8AUhrhPmIWz/1tVjBUqU6YEZsk1am2lSGtGkfaU1TjaY4U3s1YkcoBjAM7ruJvlGxI3PQaWJ881FgaI63JNyT1J3KmRtNobJJGrnEue4/3Ocbk90trXOPQKLSKlO9ehXGMM6pReGfc0Z2R/c24Hrceq5n4TrV6tJzq7OWS9zWsIc0gNsSc17mfZeoY0U2XuluAkE2JEjy2VOJWLaM7KQC0tiExzRCW3TS2koUSEqIyHaBA9seaF+IABjoTewsseAc5z5JtNkP+iqfoHEMedFKVYixXUNIEuEQWGIJyk3IB31gkdoWXkCTMWIFxEzex3CJRZVGeo7Lc6HRPw9aAjrZCTTkEth/hOa3Y+hSqVZhOgFnakCw3IN1NMltKjQ7E27nRZalb1KwcRxIDoYbhmaZ/MYgAbo6mOe2+UF33QekbesIehykViqbnubI8DstvIlbcNWLNALOy3vLidCdApg6xLZNpEjeCdZQvohgc4WzHmRM6CM0eX6KomiWisY6o9xBaSGvcMzZiWmGmeh6rz2KqilUcS4fc17wCJkffvY2E9ZXWxtdppfcYtFtD0WCvwoVQx4OZ7RBES1w2eRuR0RSbsWNO/wBO+cSTTkNILrAfbMiwAPeRJiTNrK61GfC2CRlm97jT+arzz8PUpBrW1HPktEF2UsEXA7dhC7TC1jWmnq4ku7ERoL7kqlJSIi09CsHVdm0kZgLX12Hda6NEhr5YCSbCdBOi45xAbUIFvzX26W9SipcbIcGtBcTeyUf7BdbOxzA0DMyD0F/VaKNeC1wOVzSL9YuD+i4T8a8k2ueqCpTLyf6kRrCtoE69HaxWIxD3lwqUxJ0yTpbqovP/AF1NtuYbW3UTt/oWjv4eqXmHD9gukzBAXXPpUKjw1rSJbEuMCY1MDr7e0K/r2guY55zNP2tBJEIjFBaH1T20VXLdOhH7oGcTY9p8LgbZX5bnsR3kX1WjC4ouZDoA8QDx33J2Q0iopNg0X5RPVPpuDtY1J97rG+pLS0DxMB7g+o3SG0KzRmIMEEgE79J2STYY7Oo+u1tgRPusFV+dpNrE3/nosGGz1HHMAPC7WxkaT21TqTcgmRLDpBy5dwbyobfRNP8ABwYAWz+bQg2PZOoNdIiTe4JA01kHzC5mDxbHPBa8hlw5kCYja8TM3XUxdUkOczLmcIkzJ7mDY+SqMIhSRn4hh3B7jFpJEGbCJHyjr1oa0hpYX3AINh1vft3hFJhsWdAD7k+oWR+PL3eKCKdvFr/pJpIaih1Co8u08Igybb9Pb3W6vTFSo2bNygSIkRYfEey8+eLRmuBsEA4oJBJkReEky+tHpGvIsASADJ8jAumY4CBluDeBqRBC5n/WmBoNwNAIlYsXiT907yNlctIlPYWPpVHtblENh4O7tLa6XVPwZaGkgtaWkE5rzEWb0mfhPwuKBYSZzG4TW1g5s3MbFTSSr2N36MeFfUEucC0OygA3EDT9AurQIc0hxF7iRcHsgqnNlLtBsN0jF1TAy+FoPqqSUdkpUma8Jhw15dd0iLlR9NokkNJJJkgE+6yfWxZ2wtCqm97pJaQMufT8v93l3VxcfRPoY/FNbcNbB1kDZVVwocwvbE2N+nQLlVcZVPh5JLcwaHATJIkAdyCDC24Gu4+EsPhzTbTL90+UhTJWxqSoz0a7skPbBBgR0R18W1pyTqBO/omY6mQ8EzoHDaxsD5Lm1cE6S4McQ7MZgkHLrB7LKSfoJTdaAe8kEZbAz5jotOFxwc0R4ItEbJuDpPeCS3wwL9jYH4PsuhguHAF2aCQMxHQRMn0I91ShktBkZqb6JJtJiyTVrNa0hrSHH1C7GKwIDTAggZjGsdflc8YYAFzs05izLYGQ0uvJEXyj17LRwpUiW1Wjh4UMdUIcCSV0uGcJDHPcRYXAKa7Dw8AMlzjlG1xrftv0TPqi5pABJFpAN7T+gmFjHjluzOHbsz1MRTHhDL6klShSlxOUBpCCmzOZOv7C5nsumMw8IaZEggC4y627SPdCjNlptHHfwUkmGhRa/qehMeqiVP8AR6NmHxbS2HyACHSNSRP/AOvha+HU2EuqZLw4DSSCwtgn2+Vai1g7GlaLr4ZoyBghmem+oLzla1ght9Zab9CsfBqjWUjS8VjUHWc1PLrPXsrUVvTGooE8XoUXEFjg05WmADYPBjXWAbp3/XqRawEOIADnDLP5AOv90qKLNzaug5I0rMHE+KMimGg3D23tY1HOHwQlc8ZY6q1FEnuzTqJyqWB1g7ruYFry0iR4YUUSUnkjK/sHi8e9kWFrTquTiqBqON4zQSRZRRZcc5S5HbMl/I0NxvCaeQuvDIHra/ysjcCxj2kOMRMKKLSTcejoXQLBNbMSY0DdvZTGOkySfLbVRRc6+z2ctbQipxIssuphsSTT6SooujE7I+zoYClcZnEieqbjqAEmTB2UUWkUpdmT2xDm+C2wWTD8ShoDmSGio10H7mHQe5efQKKK5OlaCS0Z+EhwY/cudTeOjHMcLj0n2CcKp5+cABkulo3a4Q4edz8dFFFGb0jNdJml75DC+fA2Hlv3GNGtJ2Gl+3Recb+JGF9NpD81JuLY6wIJqghsGdpklRRaN+x0d7BYjNSyAGctCSTN6bsx8mxYAed0/EVwOYYPjpint/22tn3arUUqboGjDiuMFzqjQDFWk2mNAc4DG5jew8B91pZiG0xTyiS2qaztgfDEeqiibk6sUlUTI3iEVKQAJFOs+u42kh0ANHsSfRNwOJ5fLGWTS5pGgkvDYnp9gG9lSiylySVGT0kwqdQNBa4OOankcZH3Zg7wjYeEanqs78YxocwZprEB7jBPLmS3XVxiew1UUWuTOnBBniDW2y6eqiiizpFH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85" y="-354728"/>
            <a:ext cx="2496382" cy="1869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bdélník 25"/>
          <p:cNvSpPr/>
          <p:nvPr/>
        </p:nvSpPr>
        <p:spPr>
          <a:xfrm>
            <a:off x="6660232" y="1107004"/>
            <a:ext cx="2536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www.digitalwildlife.co.uk</a:t>
            </a:r>
            <a:endParaRPr lang="en-US" dirty="0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01" y="2924944"/>
            <a:ext cx="2036417" cy="147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87" y="4453948"/>
            <a:ext cx="2038103" cy="148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7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Beaver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4" y="2420889"/>
            <a:ext cx="9102941" cy="443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onekind.org/uploads/a-z/az_bea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24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37001" y="1028289"/>
            <a:ext cx="1850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www.onekind.org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695" y="58004"/>
            <a:ext cx="2659370" cy="236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971600" y="4437112"/>
            <a:ext cx="5400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004048" y="5805264"/>
            <a:ext cx="412201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3124" y="5957664"/>
            <a:ext cx="670911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668344" y="6237312"/>
            <a:ext cx="145772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23124" y="6525344"/>
            <a:ext cx="123893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4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Rodents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567361" y="3969097"/>
            <a:ext cx="2795589" cy="9293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1556792"/>
            <a:ext cx="5685449" cy="510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1835696" y="4898458"/>
            <a:ext cx="280831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339752" y="5085184"/>
            <a:ext cx="322760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835696" y="5229200"/>
            <a:ext cx="230425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492152" y="5733256"/>
            <a:ext cx="31932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812820" y="5805264"/>
            <a:ext cx="3109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234706" y="5949280"/>
            <a:ext cx="233265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2987824" y="6237312"/>
            <a:ext cx="8640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4004320" y="6250078"/>
            <a:ext cx="168112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1812820" y="6386575"/>
            <a:ext cx="21915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060104" y="6453336"/>
            <a:ext cx="4956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076" name="Picture 4" descr="http://www.hiltonpond.org/images/VolePine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609" y="-48171"/>
            <a:ext cx="2594923" cy="1748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bdélník 20"/>
          <p:cNvSpPr/>
          <p:nvPr/>
        </p:nvSpPr>
        <p:spPr>
          <a:xfrm>
            <a:off x="6804272" y="1247160"/>
            <a:ext cx="2123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www.hiltonpond.org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881" y="4445347"/>
            <a:ext cx="29813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140" y="1988840"/>
            <a:ext cx="176080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7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are many types of damages caused by vertebrates.</a:t>
            </a:r>
          </a:p>
          <a:p>
            <a:r>
              <a:rPr lang="en-US" dirty="0" smtClean="0"/>
              <a:t>Damages of </a:t>
            </a:r>
            <a:r>
              <a:rPr lang="en-US" b="1" dirty="0" smtClean="0"/>
              <a:t>small vertebrates </a:t>
            </a:r>
            <a:r>
              <a:rPr lang="en-US" dirty="0" smtClean="0"/>
              <a:t>are influenced by their </a:t>
            </a:r>
            <a:r>
              <a:rPr lang="en-US" b="1" dirty="0" smtClean="0"/>
              <a:t>population cycling</a:t>
            </a:r>
          </a:p>
          <a:p>
            <a:r>
              <a:rPr lang="en-US" dirty="0" smtClean="0"/>
              <a:t>While </a:t>
            </a:r>
            <a:r>
              <a:rPr lang="en-US" b="1" dirty="0" smtClean="0"/>
              <a:t>large</a:t>
            </a:r>
            <a:r>
              <a:rPr lang="en-US" dirty="0" smtClean="0"/>
              <a:t> ones </a:t>
            </a:r>
            <a:r>
              <a:rPr lang="en-US" dirty="0" err="1" smtClean="0"/>
              <a:t>caus</a:t>
            </a:r>
            <a:r>
              <a:rPr lang="cs-CZ" dirty="0" smtClean="0"/>
              <a:t>e</a:t>
            </a:r>
            <a:r>
              <a:rPr lang="en-US" dirty="0" smtClean="0"/>
              <a:t> </a:t>
            </a:r>
            <a:r>
              <a:rPr lang="en-US" b="1" dirty="0" smtClean="0"/>
              <a:t>high</a:t>
            </a:r>
            <a:r>
              <a:rPr lang="cs-CZ" b="1" dirty="0" err="1" smtClean="0"/>
              <a:t>ly</a:t>
            </a:r>
            <a:r>
              <a:rPr lang="en-US" b="1" dirty="0" smtClean="0"/>
              <a:t> diversified </a:t>
            </a:r>
            <a:r>
              <a:rPr lang="en-US" dirty="0" smtClean="0"/>
              <a:t>types of </a:t>
            </a:r>
            <a:r>
              <a:rPr lang="en-US" b="1" dirty="0" smtClean="0"/>
              <a:t>damages</a:t>
            </a:r>
            <a:r>
              <a:rPr lang="en-US" dirty="0" smtClean="0"/>
              <a:t> – from losses on seeds to damages to stems of mature trees.</a:t>
            </a:r>
            <a:endParaRPr lang="cs-CZ" dirty="0" smtClean="0"/>
          </a:p>
          <a:p>
            <a:r>
              <a:rPr lang="en-US" b="1" dirty="0" smtClean="0"/>
              <a:t>Protection</a:t>
            </a:r>
            <a:r>
              <a:rPr lang="en-US" dirty="0" smtClean="0"/>
              <a:t> against them is based on </a:t>
            </a:r>
            <a:r>
              <a:rPr lang="en-US" b="1" dirty="0" smtClean="0"/>
              <a:t>many types of approaches</a:t>
            </a:r>
            <a:r>
              <a:rPr lang="en-US" dirty="0" smtClean="0"/>
              <a:t> – from repellents to shooting.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4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96</Words>
  <Application>Microsoft Office PowerPoint</Application>
  <PresentationFormat>Předvádění na obrazovce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Forest Protection Vertebrates</vt:lpstr>
      <vt:lpstr>Forest Protection</vt:lpstr>
      <vt:lpstr>Forest Protection</vt:lpstr>
      <vt:lpstr>Forest Protection Wild ungulates</vt:lpstr>
      <vt:lpstr>Forest Protection Beaver</vt:lpstr>
      <vt:lpstr>Forest Protection Rodents</vt:lpstr>
      <vt:lpstr>Forest Protection Conclusions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Forest Protection</dc:title>
  <dc:creator>Jakub Horak</dc:creator>
  <cp:lastModifiedBy>Jakub Horak</cp:lastModifiedBy>
  <cp:revision>77</cp:revision>
  <dcterms:created xsi:type="dcterms:W3CDTF">2014-02-07T09:27:52Z</dcterms:created>
  <dcterms:modified xsi:type="dcterms:W3CDTF">2015-03-19T14:08:08Z</dcterms:modified>
</cp:coreProperties>
</file>